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3" r:id="rId5"/>
    <p:sldMasterId id="2147483702" r:id="rId6"/>
    <p:sldMasterId id="2147483723" r:id="rId7"/>
    <p:sldMasterId id="2147483745" r:id="rId8"/>
  </p:sldMasterIdLst>
  <p:notesMasterIdLst>
    <p:notesMasterId r:id="rId78"/>
  </p:notesMasterIdLst>
  <p:sldIdLst>
    <p:sldId id="2658" r:id="rId9"/>
    <p:sldId id="2706" r:id="rId10"/>
    <p:sldId id="2146845215" r:id="rId11"/>
    <p:sldId id="262" r:id="rId12"/>
    <p:sldId id="2146847857" r:id="rId13"/>
    <p:sldId id="2146845219" r:id="rId14"/>
    <p:sldId id="8961" r:id="rId15"/>
    <p:sldId id="2146845520" r:id="rId16"/>
    <p:sldId id="2146845630" r:id="rId17"/>
    <p:sldId id="2146847812" r:id="rId18"/>
    <p:sldId id="2146847813" r:id="rId19"/>
    <p:sldId id="2146847814" r:id="rId20"/>
    <p:sldId id="2146847815" r:id="rId21"/>
    <p:sldId id="2146847816" r:id="rId22"/>
    <p:sldId id="3006" r:id="rId23"/>
    <p:sldId id="2146847817" r:id="rId24"/>
    <p:sldId id="2146847860" r:id="rId25"/>
    <p:sldId id="2146847829" r:id="rId26"/>
    <p:sldId id="2146847830" r:id="rId27"/>
    <p:sldId id="2146847822" r:id="rId28"/>
    <p:sldId id="2146847821" r:id="rId29"/>
    <p:sldId id="2146845569" r:id="rId30"/>
    <p:sldId id="2146847862" r:id="rId31"/>
    <p:sldId id="2146847861" r:id="rId32"/>
    <p:sldId id="2146847823" r:id="rId33"/>
    <p:sldId id="2146847705" r:id="rId34"/>
    <p:sldId id="2146847863" r:id="rId35"/>
    <p:sldId id="3013" r:id="rId36"/>
    <p:sldId id="3014" r:id="rId37"/>
    <p:sldId id="2146847702" r:id="rId38"/>
    <p:sldId id="2146847703" r:id="rId39"/>
    <p:sldId id="3009" r:id="rId40"/>
    <p:sldId id="2146847824" r:id="rId41"/>
    <p:sldId id="2146847826" r:id="rId42"/>
    <p:sldId id="2146847832" r:id="rId43"/>
    <p:sldId id="2146845558" r:id="rId44"/>
    <p:sldId id="2146847715" r:id="rId45"/>
    <p:sldId id="2146847716" r:id="rId46"/>
    <p:sldId id="2146847777" r:id="rId47"/>
    <p:sldId id="2146847791" r:id="rId48"/>
    <p:sldId id="2146847794" r:id="rId49"/>
    <p:sldId id="2146847795" r:id="rId50"/>
    <p:sldId id="2146847796" r:id="rId51"/>
    <p:sldId id="2146847797" r:id="rId52"/>
    <p:sldId id="2146847798" r:id="rId53"/>
    <p:sldId id="2146847799" r:id="rId54"/>
    <p:sldId id="2146847864" r:id="rId55"/>
    <p:sldId id="2146847800" r:id="rId56"/>
    <p:sldId id="2146847801" r:id="rId57"/>
    <p:sldId id="2146847802" r:id="rId58"/>
    <p:sldId id="2146847804" r:id="rId59"/>
    <p:sldId id="2146847805" r:id="rId60"/>
    <p:sldId id="2146845491" r:id="rId61"/>
    <p:sldId id="2146845482" r:id="rId62"/>
    <p:sldId id="2146845486" r:id="rId63"/>
    <p:sldId id="2146847781" r:id="rId64"/>
    <p:sldId id="2146847831" r:id="rId65"/>
    <p:sldId id="2146847780" r:id="rId66"/>
    <p:sldId id="2146847859" r:id="rId67"/>
    <p:sldId id="2146847809" r:id="rId68"/>
    <p:sldId id="2146847808" r:id="rId69"/>
    <p:sldId id="2146847811" r:id="rId70"/>
    <p:sldId id="2595" r:id="rId71"/>
    <p:sldId id="2146845605" r:id="rId72"/>
    <p:sldId id="2144" r:id="rId73"/>
    <p:sldId id="2146847807" r:id="rId74"/>
    <p:sldId id="2146847693" r:id="rId75"/>
    <p:sldId id="2475" r:id="rId76"/>
    <p:sldId id="2146845746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2DC5284-315F-4C1D-B82D-179F7353D258}">
          <p14:sldIdLst>
            <p14:sldId id="2658"/>
            <p14:sldId id="2706"/>
            <p14:sldId id="2146845215"/>
            <p14:sldId id="262"/>
            <p14:sldId id="2146847857"/>
          </p14:sldIdLst>
        </p14:section>
        <p14:section name="QMS Themes" id="{9D05C99A-15BB-6644-B47F-15A66E916BDF}">
          <p14:sldIdLst>
            <p14:sldId id="2146845219"/>
            <p14:sldId id="8961"/>
            <p14:sldId id="2146845520"/>
          </p14:sldIdLst>
        </p14:section>
        <p14:section name="Quality General Processes" id="{452E5A26-2262-4DAA-89C7-8A86F0525813}">
          <p14:sldIdLst>
            <p14:sldId id="2146845630"/>
            <p14:sldId id="2146847812"/>
            <p14:sldId id="2146847813"/>
            <p14:sldId id="2146847814"/>
            <p14:sldId id="2146847815"/>
            <p14:sldId id="2146847816"/>
            <p14:sldId id="3006"/>
            <p14:sldId id="2146847817"/>
            <p14:sldId id="2146847860"/>
            <p14:sldId id="2146847829"/>
            <p14:sldId id="2146847830"/>
            <p14:sldId id="2146847822"/>
            <p14:sldId id="2146847821"/>
          </p14:sldIdLst>
        </p14:section>
        <p14:section name="Usability and UI Updates" id="{24FAE1B5-02FB-4C99-885A-9F837259D0D8}">
          <p14:sldIdLst>
            <p14:sldId id="2146845569"/>
            <p14:sldId id="2146847862"/>
            <p14:sldId id="2146847861"/>
            <p14:sldId id="2146847823"/>
            <p14:sldId id="2146847705"/>
            <p14:sldId id="2146847863"/>
            <p14:sldId id="3013"/>
            <p14:sldId id="3014"/>
            <p14:sldId id="2146847702"/>
            <p14:sldId id="2146847703"/>
            <p14:sldId id="3009"/>
            <p14:sldId id="2146847824"/>
            <p14:sldId id="2146847826"/>
            <p14:sldId id="2146847832"/>
          </p14:sldIdLst>
        </p14:section>
        <p14:section name="Reporting and Dashboards" id="{B46497B6-9BC9-49F2-84E6-71D420C3E320}">
          <p14:sldIdLst>
            <p14:sldId id="2146845558"/>
            <p14:sldId id="2146847715"/>
            <p14:sldId id="2146847716"/>
          </p14:sldIdLst>
        </p14:section>
        <p14:section name="Additional Features" id="{BEFF21B7-21D7-40FF-92C5-62D1D4DEFD06}">
          <p14:sldIdLst>
            <p14:sldId id="2146847777"/>
            <p14:sldId id="2146847791"/>
            <p14:sldId id="2146847794"/>
            <p14:sldId id="2146847795"/>
            <p14:sldId id="2146847796"/>
            <p14:sldId id="2146847797"/>
            <p14:sldId id="2146847798"/>
            <p14:sldId id="2146847799"/>
            <p14:sldId id="2146847864"/>
            <p14:sldId id="2146847800"/>
            <p14:sldId id="2146847801"/>
            <p14:sldId id="2146847802"/>
            <p14:sldId id="2146847804"/>
            <p14:sldId id="2146847805"/>
          </p14:sldIdLst>
        </p14:section>
        <p14:section name="Announcements" id="{B39B0C12-DE7F-F244-B0B5-B2D692739D18}">
          <p14:sldIdLst>
            <p14:sldId id="2146845491"/>
            <p14:sldId id="2146845482"/>
            <p14:sldId id="2146845486"/>
            <p14:sldId id="2146847781"/>
            <p14:sldId id="2146847831"/>
            <p14:sldId id="2146847780"/>
            <p14:sldId id="2146847859"/>
            <p14:sldId id="2146847809"/>
            <p14:sldId id="2146847808"/>
            <p14:sldId id="2146847811"/>
          </p14:sldIdLst>
        </p14:section>
        <p14:section name="Logistics" id="{B6F0CED5-0B20-D346-B625-42AD5F46B5B1}">
          <p14:sldIdLst>
            <p14:sldId id="2595"/>
            <p14:sldId id="2146845605"/>
            <p14:sldId id="2144"/>
            <p14:sldId id="2146847807"/>
            <p14:sldId id="2146847693"/>
            <p14:sldId id="2475"/>
            <p14:sldId id="21468457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F05F2E-D3B7-92B9-565B-953CF988118C}" name="Jessica Kelley" initials="JK" userId="Jessica Kelley" providerId="None"/>
  <p188:author id="{4059C5E6-1D57-BD02-41BC-4E163307367F}" name="Brandi Andreas" initials="BA" userId="S::brandi.andreas@veeva.com::8da62ed6-5918-4b63-931e-73c8772240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284FC-3827-497D-9A71-5BE869E6903D}" v="12" dt="2022-07-07T13:35:43.502"/>
    <p1510:client id="{50B026E1-07AA-D04B-8AE4-FC04F40DB4BE}" v="9" dt="2022-07-08T09:58:52.852"/>
    <p1510:client id="{7D936C74-06AE-47AF-82FB-BE079ABD99AB}" v="10" dt="2022-07-07T13:15:33.331"/>
    <p1510:client id="{9D72A779-26E4-7A4E-91C2-A522F7D69CAF}" v="5" dt="2022-07-07T15:19:39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78"/>
    <p:restoredTop sz="87187" autoAdjust="0"/>
  </p:normalViewPr>
  <p:slideViewPr>
    <p:cSldViewPr snapToGrid="0">
      <p:cViewPr varScale="1">
        <p:scale>
          <a:sx n="108" d="100"/>
          <a:sy n="108" d="100"/>
        </p:scale>
        <p:origin x="14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microsoft.com/office/2018/10/relationships/authors" Target="authors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3.xml"/><Relationship Id="rId82" Type="http://schemas.openxmlformats.org/officeDocument/2006/relationships/tableStyles" Target="tableStyle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3.xml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10F0D-1FD1-A549-94AE-1295C256F2F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83583-8C46-FF4D-921A-E083F80A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2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B0DA6-2245-4E70-A5D2-7EE159DB25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062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4" name="Google Shape;204;p7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328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4322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4" name="Google Shape;204;p7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328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782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313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4322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782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4322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4" name="Google Shape;204;p7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328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432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0DA6-2245-4E70-A5D2-7EE159DB25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5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4322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782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313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782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782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0166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4322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328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4322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4" name="Google Shape;204;p7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32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1203E-EC46-844D-997D-4FCBE11A61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018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7826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4" name="Google Shape;204;p7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313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7826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7826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7826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7826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457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43222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43222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4" name="Google Shape;204;p7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328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51DB6-9766-45D9-9D9B-77298589ED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688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7826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7826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3136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7826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3794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7826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3136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7826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7826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328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51DB6-9766-45D9-9D9B-77298589ED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862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0DA6-2245-4E70-A5D2-7EE159DB25F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89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B0DA6-2245-4E70-A5D2-7EE159DB25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5003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B0DA6-2245-4E70-A5D2-7EE159DB25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3820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83583-8C46-FF4D-921A-E083F80A3AB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203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E5613-C45A-F749-82B9-3F9F6FCFBBD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626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555625"/>
            <a:ext cx="4964113" cy="2792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BB0B3-964C-4CDE-9D3D-0BF955B8C42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482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51DB6-9766-45D9-9D9B-77298589ED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8328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7809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0DA6-2245-4E70-A5D2-7EE159DB25F7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74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1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51DB6-9766-45D9-9D9B-77298589ED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003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45F8F-80D9-49EA-830A-2B0D99158C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11-Jul-2018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0E32F-4BD1-4AA1-8341-9E8FF5C4A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51DB6-9766-45D9-9D9B-77298589ED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3169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51DB6-9766-45D9-9D9B-77298589ED3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870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51DB6-9766-45D9-9D9B-77298589ED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1255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51DB6-9766-45D9-9D9B-77298589ED3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05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0DA6-2245-4E70-A5D2-7EE159DB25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20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78577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432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ctrTitle"/>
          </p:nvPr>
        </p:nvSpPr>
        <p:spPr>
          <a:xfrm>
            <a:off x="1524000" y="1092222"/>
            <a:ext cx="9144000" cy="229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subTitle" idx="1"/>
          </p:nvPr>
        </p:nvSpPr>
        <p:spPr>
          <a:xfrm>
            <a:off x="805543" y="3391274"/>
            <a:ext cx="10580914" cy="89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>
                <a:solidFill>
                  <a:srgbClr val="FEEB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2000"/>
              <a:buNone/>
              <a:defRPr sz="2000"/>
            </a:lvl2pPr>
            <a:lvl3pPr lvl="2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800"/>
              <a:buNone/>
              <a:defRPr sz="1800"/>
            </a:lvl3pPr>
            <a:lvl4pPr lvl="3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None/>
              <a:defRPr sz="1600"/>
            </a:lvl4pPr>
            <a:lvl5pPr lvl="4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0" name="Google Shape;20;p26"/>
          <p:cNvGrpSpPr/>
          <p:nvPr/>
        </p:nvGrpSpPr>
        <p:grpSpPr>
          <a:xfrm>
            <a:off x="4879767" y="5158664"/>
            <a:ext cx="2432467" cy="564197"/>
            <a:chOff x="0" y="1492"/>
            <a:chExt cx="5760" cy="1336"/>
          </a:xfrm>
        </p:grpSpPr>
        <p:sp>
          <p:nvSpPr>
            <p:cNvPr id="21" name="Google Shape;21;p26"/>
            <p:cNvSpPr/>
            <p:nvPr/>
          </p:nvSpPr>
          <p:spPr>
            <a:xfrm>
              <a:off x="3518" y="1664"/>
              <a:ext cx="1165" cy="1164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6"/>
            <p:cNvSpPr/>
            <p:nvPr/>
          </p:nvSpPr>
          <p:spPr>
            <a:xfrm>
              <a:off x="2440" y="1651"/>
              <a:ext cx="1130" cy="1137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6"/>
            <p:cNvSpPr/>
            <p:nvPr/>
          </p:nvSpPr>
          <p:spPr>
            <a:xfrm>
              <a:off x="4626" y="1655"/>
              <a:ext cx="1134" cy="113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6"/>
            <p:cNvSpPr/>
            <p:nvPr/>
          </p:nvSpPr>
          <p:spPr>
            <a:xfrm>
              <a:off x="1183" y="1651"/>
              <a:ext cx="1130" cy="1137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6"/>
            <p:cNvSpPr/>
            <p:nvPr/>
          </p:nvSpPr>
          <p:spPr>
            <a:xfrm>
              <a:off x="0" y="1492"/>
              <a:ext cx="1315" cy="1336"/>
            </a:xfrm>
            <a:custGeom>
              <a:avLst/>
              <a:gdLst/>
              <a:ahLst/>
              <a:cxnLst/>
              <a:rect l="l" t="t" r="r" b="b"/>
              <a:pathLst>
                <a:path w="1315" h="1336" extrusionOk="0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6"/>
            <p:cNvSpPr/>
            <p:nvPr/>
          </p:nvSpPr>
          <p:spPr>
            <a:xfrm>
              <a:off x="360" y="1492"/>
              <a:ext cx="594" cy="59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108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mpare Orange White">
  <p:cSld name="1_Compare Orange White">
    <p:bg>
      <p:bgPr>
        <a:solidFill>
          <a:schemeClr val="dk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1917" marR="0" lvl="0" indent="-12191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42"/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</p:grpSpPr>
        <p:sp>
          <p:nvSpPr>
            <p:cNvPr id="114" name="Google Shape;114;p42"/>
            <p:cNvSpPr/>
            <p:nvPr/>
          </p:nvSpPr>
          <p:spPr>
            <a:xfrm>
              <a:off x="2666237" y="2584432"/>
              <a:ext cx="864026" cy="877824"/>
            </a:xfrm>
            <a:custGeom>
              <a:avLst/>
              <a:gdLst/>
              <a:ahLst/>
              <a:cxnLst/>
              <a:rect l="l" t="t" r="r" b="b"/>
              <a:pathLst>
                <a:path w="1315" h="1336" extrusionOk="0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2"/>
            <p:cNvSpPr/>
            <p:nvPr/>
          </p:nvSpPr>
          <p:spPr>
            <a:xfrm>
              <a:off x="2902776" y="2584432"/>
              <a:ext cx="390290" cy="390947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42"/>
          <p:cNvSpPr txBox="1">
            <a:spLocks noGrp="1"/>
          </p:cNvSpPr>
          <p:nvPr>
            <p:ph type="body" idx="1"/>
          </p:nvPr>
        </p:nvSpPr>
        <p:spPr>
          <a:xfrm>
            <a:off x="6639869" y="1333500"/>
            <a:ext cx="4794250" cy="4128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00"/>
              <a:buChar char="−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2"/>
          <p:cNvSpPr txBox="1"/>
          <p:nvPr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ED7A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rgbClr val="FED7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2"/>
          <p:cNvSpPr txBox="1"/>
          <p:nvPr/>
        </p:nvSpPr>
        <p:spPr>
          <a:xfrm>
            <a:off x="5430523" y="6530550"/>
            <a:ext cx="34068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© Veeva Systems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4750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estions">
  <p:cSld name="Questions">
    <p:bg>
      <p:bgPr>
        <a:solidFill>
          <a:schemeClr val="dk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3"/>
          <p:cNvSpPr/>
          <p:nvPr/>
        </p:nvSpPr>
        <p:spPr>
          <a:xfrm>
            <a:off x="5156200" y="1813011"/>
            <a:ext cx="1879600" cy="1870075"/>
          </a:xfrm>
          <a:custGeom>
            <a:avLst/>
            <a:gdLst/>
            <a:ahLst/>
            <a:cxnLst/>
            <a:rect l="l" t="t" r="r" b="b"/>
            <a:pathLst>
              <a:path w="226" h="226" extrusionOk="0">
                <a:moveTo>
                  <a:pt x="113" y="0"/>
                </a:moveTo>
                <a:cubicBezTo>
                  <a:pt x="51" y="0"/>
                  <a:pt x="0" y="51"/>
                  <a:pt x="0" y="113"/>
                </a:cubicBezTo>
                <a:cubicBezTo>
                  <a:pt x="0" y="136"/>
                  <a:pt x="7" y="157"/>
                  <a:pt x="19" y="175"/>
                </a:cubicBezTo>
                <a:cubicBezTo>
                  <a:pt x="7" y="217"/>
                  <a:pt x="7" y="217"/>
                  <a:pt x="7" y="217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67" y="218"/>
                  <a:pt x="89" y="226"/>
                  <a:pt x="113" y="226"/>
                </a:cubicBezTo>
                <a:cubicBezTo>
                  <a:pt x="175" y="226"/>
                  <a:pt x="226" y="175"/>
                  <a:pt x="226" y="113"/>
                </a:cubicBezTo>
                <a:cubicBezTo>
                  <a:pt x="226" y="51"/>
                  <a:pt x="175" y="0"/>
                  <a:pt x="113" y="0"/>
                </a:cubicBezTo>
                <a:close/>
                <a:moveTo>
                  <a:pt x="111" y="182"/>
                </a:moveTo>
                <a:cubicBezTo>
                  <a:pt x="101" y="182"/>
                  <a:pt x="92" y="174"/>
                  <a:pt x="92" y="164"/>
                </a:cubicBezTo>
                <a:cubicBezTo>
                  <a:pt x="92" y="153"/>
                  <a:pt x="101" y="145"/>
                  <a:pt x="111" y="145"/>
                </a:cubicBezTo>
                <a:cubicBezTo>
                  <a:pt x="121" y="145"/>
                  <a:pt x="130" y="153"/>
                  <a:pt x="130" y="164"/>
                </a:cubicBezTo>
                <a:cubicBezTo>
                  <a:pt x="130" y="174"/>
                  <a:pt x="121" y="182"/>
                  <a:pt x="111" y="182"/>
                </a:cubicBezTo>
                <a:close/>
                <a:moveTo>
                  <a:pt x="128" y="127"/>
                </a:moveTo>
                <a:cubicBezTo>
                  <a:pt x="128" y="138"/>
                  <a:pt x="128" y="138"/>
                  <a:pt x="128" y="138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05"/>
                  <a:pt x="123" y="95"/>
                  <a:pt x="123" y="85"/>
                </a:cubicBezTo>
                <a:cubicBezTo>
                  <a:pt x="123" y="78"/>
                  <a:pt x="116" y="73"/>
                  <a:pt x="110" y="73"/>
                </a:cubicBezTo>
                <a:cubicBezTo>
                  <a:pt x="103" y="73"/>
                  <a:pt x="97" y="80"/>
                  <a:pt x="91" y="87"/>
                </a:cubicBezTo>
                <a:cubicBezTo>
                  <a:pt x="71" y="69"/>
                  <a:pt x="71" y="69"/>
                  <a:pt x="71" y="69"/>
                </a:cubicBezTo>
                <a:cubicBezTo>
                  <a:pt x="83" y="53"/>
                  <a:pt x="97" y="44"/>
                  <a:pt x="114" y="44"/>
                </a:cubicBezTo>
                <a:cubicBezTo>
                  <a:pt x="137" y="44"/>
                  <a:pt x="155" y="60"/>
                  <a:pt x="155" y="85"/>
                </a:cubicBezTo>
                <a:cubicBezTo>
                  <a:pt x="155" y="110"/>
                  <a:pt x="128" y="116"/>
                  <a:pt x="128" y="1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3"/>
          <p:cNvSpPr txBox="1"/>
          <p:nvPr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6941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">
  <p:cSld name="Title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title"/>
          </p:nvPr>
        </p:nvSpPr>
        <p:spPr>
          <a:xfrm>
            <a:off x="276303" y="96275"/>
            <a:ext cx="11639394" cy="97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1"/>
          </p:nvPr>
        </p:nvSpPr>
        <p:spPr>
          <a:xfrm>
            <a:off x="826623" y="1066800"/>
            <a:ext cx="11089073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4925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900"/>
              <a:buChar char="−"/>
              <a:defRPr/>
            </a:lvl2pPr>
            <a:lvl3pPr marL="1371600" lvl="2" indent="-3302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0007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828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61894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6305" y="96276"/>
            <a:ext cx="10467897" cy="1101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6624" y="1066800"/>
            <a:ext cx="10538752" cy="5410200"/>
          </a:xfrm>
        </p:spPr>
        <p:txBody>
          <a:bodyPr/>
          <a:lstStyle>
            <a:lvl1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 sz="2000"/>
            </a:lvl1pPr>
            <a:lvl2pPr marL="457189" indent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2pPr>
            <a:lvl3pPr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820338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6624" y="1371600"/>
            <a:ext cx="10538752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1101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850753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e Orange White">
  <p:cSld name="Compare Orange White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1917" marR="0" lvl="0" indent="-12191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7"/>
          <p:cNvSpPr/>
          <p:nvPr/>
        </p:nvSpPr>
        <p:spPr>
          <a:xfrm rot="5400000">
            <a:off x="5876152" y="3287625"/>
            <a:ext cx="668859" cy="282753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1917" marR="0" lvl="0" indent="-12191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7"/>
          <p:cNvSpPr txBox="1"/>
          <p:nvPr/>
        </p:nvSpPr>
        <p:spPr>
          <a:xfrm>
            <a:off x="11017792" y="6509749"/>
            <a:ext cx="10195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D9EA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rgbClr val="9D9E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" name="Google Shape;31;p27"/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</p:grpSpPr>
        <p:sp>
          <p:nvSpPr>
            <p:cNvPr id="32" name="Google Shape;32;p27"/>
            <p:cNvSpPr/>
            <p:nvPr/>
          </p:nvSpPr>
          <p:spPr>
            <a:xfrm>
              <a:off x="2666237" y="2584432"/>
              <a:ext cx="864026" cy="877824"/>
            </a:xfrm>
            <a:custGeom>
              <a:avLst/>
              <a:gdLst/>
              <a:ahLst/>
              <a:cxnLst/>
              <a:rect l="l" t="t" r="r" b="b"/>
              <a:pathLst>
                <a:path w="1315" h="1336" extrusionOk="0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7"/>
            <p:cNvSpPr/>
            <p:nvPr/>
          </p:nvSpPr>
          <p:spPr>
            <a:xfrm>
              <a:off x="2902776" y="2584432"/>
              <a:ext cx="390290" cy="390947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rgbClr val="FE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27"/>
          <p:cNvSpPr txBox="1"/>
          <p:nvPr/>
        </p:nvSpPr>
        <p:spPr>
          <a:xfrm>
            <a:off x="5430523" y="6530550"/>
            <a:ext cx="34068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Copyright © Veeva Systems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407562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FE4CF0-2FEF-5A45-8621-CECD8D45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78475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14753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eva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3703814" y="2867487"/>
            <a:ext cx="4784373" cy="1109709"/>
            <a:chOff x="0" y="1492"/>
            <a:chExt cx="5760" cy="1336"/>
          </a:xfrm>
          <a:solidFill>
            <a:schemeClr val="bg1"/>
          </a:solidFill>
        </p:grpSpPr>
        <p:sp>
          <p:nvSpPr>
            <p:cNvPr id="8" name="Freeform 14"/>
            <p:cNvSpPr>
              <a:spLocks/>
            </p:cNvSpPr>
            <p:nvPr userDrawn="1"/>
          </p:nvSpPr>
          <p:spPr bwMode="auto">
            <a:xfrm>
              <a:off x="3518" y="1664"/>
              <a:ext cx="1165" cy="1164"/>
            </a:xfrm>
            <a:custGeom>
              <a:avLst/>
              <a:gdLst>
                <a:gd name="T0" fmla="*/ 265 w 265"/>
                <a:gd name="T1" fmla="*/ 0 h 264"/>
                <a:gd name="T2" fmla="*/ 215 w 265"/>
                <a:gd name="T3" fmla="*/ 0 h 264"/>
                <a:gd name="T4" fmla="*/ 132 w 265"/>
                <a:gd name="T5" fmla="*/ 166 h 264"/>
                <a:gd name="T6" fmla="*/ 49 w 265"/>
                <a:gd name="T7" fmla="*/ 0 h 264"/>
                <a:gd name="T8" fmla="*/ 0 w 265"/>
                <a:gd name="T9" fmla="*/ 0 h 264"/>
                <a:gd name="T10" fmla="*/ 132 w 265"/>
                <a:gd name="T11" fmla="*/ 264 h 264"/>
                <a:gd name="T12" fmla="*/ 265 w 265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64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5"/>
            <p:cNvSpPr>
              <a:spLocks noEditPoints="1"/>
            </p:cNvSpPr>
            <p:nvPr userDrawn="1"/>
          </p:nvSpPr>
          <p:spPr bwMode="auto">
            <a:xfrm>
              <a:off x="2440" y="1651"/>
              <a:ext cx="1130" cy="1137"/>
            </a:xfrm>
            <a:custGeom>
              <a:avLst/>
              <a:gdLst>
                <a:gd name="T0" fmla="*/ 128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8 w 257"/>
                <a:gd name="T7" fmla="*/ 42 h 258"/>
                <a:gd name="T8" fmla="*/ 128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8 w 257"/>
                <a:gd name="T17" fmla="*/ 0 h 258"/>
                <a:gd name="T18" fmla="*/ 0 w 257"/>
                <a:gd name="T19" fmla="*/ 129 h 258"/>
                <a:gd name="T20" fmla="*/ 128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8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"/>
            <p:cNvSpPr>
              <a:spLocks noEditPoints="1"/>
            </p:cNvSpPr>
            <p:nvPr userDrawn="1"/>
          </p:nvSpPr>
          <p:spPr bwMode="auto">
            <a:xfrm>
              <a:off x="4626" y="1655"/>
              <a:ext cx="1134" cy="1138"/>
            </a:xfrm>
            <a:custGeom>
              <a:avLst/>
              <a:gdLst>
                <a:gd name="T0" fmla="*/ 129 w 258"/>
                <a:gd name="T1" fmla="*/ 216 h 258"/>
                <a:gd name="T2" fmla="*/ 42 w 258"/>
                <a:gd name="T3" fmla="*/ 129 h 258"/>
                <a:gd name="T4" fmla="*/ 129 w 258"/>
                <a:gd name="T5" fmla="*/ 42 h 258"/>
                <a:gd name="T6" fmla="*/ 216 w 258"/>
                <a:gd name="T7" fmla="*/ 128 h 258"/>
                <a:gd name="T8" fmla="*/ 216 w 258"/>
                <a:gd name="T9" fmla="*/ 131 h 258"/>
                <a:gd name="T10" fmla="*/ 129 w 258"/>
                <a:gd name="T11" fmla="*/ 216 h 258"/>
                <a:gd name="T12" fmla="*/ 258 w 258"/>
                <a:gd name="T13" fmla="*/ 129 h 258"/>
                <a:gd name="T14" fmla="*/ 258 w 258"/>
                <a:gd name="T15" fmla="*/ 128 h 258"/>
                <a:gd name="T16" fmla="*/ 258 w 258"/>
                <a:gd name="T17" fmla="*/ 3 h 258"/>
                <a:gd name="T18" fmla="*/ 216 w 258"/>
                <a:gd name="T19" fmla="*/ 3 h 258"/>
                <a:gd name="T20" fmla="*/ 216 w 258"/>
                <a:gd name="T21" fmla="*/ 34 h 258"/>
                <a:gd name="T22" fmla="*/ 129 w 258"/>
                <a:gd name="T23" fmla="*/ 0 h 258"/>
                <a:gd name="T24" fmla="*/ 0 w 258"/>
                <a:gd name="T25" fmla="*/ 129 h 258"/>
                <a:gd name="T26" fmla="*/ 129 w 258"/>
                <a:gd name="T27" fmla="*/ 258 h 258"/>
                <a:gd name="T28" fmla="*/ 216 w 258"/>
                <a:gd name="T29" fmla="*/ 224 h 258"/>
                <a:gd name="T30" fmla="*/ 216 w 258"/>
                <a:gd name="T31" fmla="*/ 256 h 258"/>
                <a:gd name="T32" fmla="*/ 258 w 258"/>
                <a:gd name="T33" fmla="*/ 256 h 258"/>
                <a:gd name="T34" fmla="*/ 258 w 258"/>
                <a:gd name="T35" fmla="*/ 131 h 258"/>
                <a:gd name="T36" fmla="*/ 258 w 258"/>
                <a:gd name="T3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258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/>
            <p:cNvSpPr>
              <a:spLocks noEditPoints="1"/>
            </p:cNvSpPr>
            <p:nvPr userDrawn="1"/>
          </p:nvSpPr>
          <p:spPr bwMode="auto">
            <a:xfrm>
              <a:off x="1183" y="1651"/>
              <a:ext cx="1130" cy="1137"/>
            </a:xfrm>
            <a:custGeom>
              <a:avLst/>
              <a:gdLst>
                <a:gd name="T0" fmla="*/ 129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9 w 257"/>
                <a:gd name="T7" fmla="*/ 42 h 258"/>
                <a:gd name="T8" fmla="*/ 129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9 w 257"/>
                <a:gd name="T17" fmla="*/ 0 h 258"/>
                <a:gd name="T18" fmla="*/ 0 w 257"/>
                <a:gd name="T19" fmla="*/ 129 h 258"/>
                <a:gd name="T20" fmla="*/ 129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9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 userDrawn="1"/>
          </p:nvSpPr>
          <p:spPr bwMode="auto">
            <a:xfrm>
              <a:off x="0" y="1492"/>
              <a:ext cx="1315" cy="1336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/>
            <p:cNvSpPr>
              <a:spLocks/>
            </p:cNvSpPr>
            <p:nvPr userDrawn="1"/>
          </p:nvSpPr>
          <p:spPr bwMode="auto">
            <a:xfrm>
              <a:off x="360" y="1492"/>
              <a:ext cx="594" cy="595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6542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Horisontal">
  <p:cSld name="Title Content Horisontal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/>
          <p:nvPr/>
        </p:nvSpPr>
        <p:spPr>
          <a:xfrm>
            <a:off x="5173362" y="6519734"/>
            <a:ext cx="3188043" cy="3382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0"/>
          <p:cNvSpPr/>
          <p:nvPr/>
        </p:nvSpPr>
        <p:spPr>
          <a:xfrm>
            <a:off x="0" y="0"/>
            <a:ext cx="493579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0"/>
          <p:cNvSpPr txBox="1">
            <a:spLocks noGrp="1"/>
          </p:cNvSpPr>
          <p:nvPr>
            <p:ph type="title"/>
          </p:nvPr>
        </p:nvSpPr>
        <p:spPr>
          <a:xfrm>
            <a:off x="276303" y="2673884"/>
            <a:ext cx="4423516" cy="110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1"/>
          </p:nvPr>
        </p:nvSpPr>
        <p:spPr>
          <a:xfrm>
            <a:off x="5358808" y="1485900"/>
            <a:ext cx="6368904" cy="4991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4925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900"/>
              <a:buChar char="−"/>
              <a:defRPr/>
            </a:lvl2pPr>
            <a:lvl3pPr marL="1371600" lvl="2" indent="-3302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5" name="Google Shape;45;p30"/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</p:grpSpPr>
        <p:sp>
          <p:nvSpPr>
            <p:cNvPr id="46" name="Google Shape;46;p30"/>
            <p:cNvSpPr/>
            <p:nvPr/>
          </p:nvSpPr>
          <p:spPr>
            <a:xfrm>
              <a:off x="2666237" y="2584432"/>
              <a:ext cx="864026" cy="877824"/>
            </a:xfrm>
            <a:custGeom>
              <a:avLst/>
              <a:gdLst/>
              <a:ahLst/>
              <a:cxnLst/>
              <a:rect l="l" t="t" r="r" b="b"/>
              <a:pathLst>
                <a:path w="1315" h="1336" extrusionOk="0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0"/>
            <p:cNvSpPr/>
            <p:nvPr/>
          </p:nvSpPr>
          <p:spPr>
            <a:xfrm>
              <a:off x="2902776" y="2584432"/>
              <a:ext cx="390290" cy="390947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rgbClr val="FE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48;p30"/>
          <p:cNvSpPr txBox="1"/>
          <p:nvPr/>
        </p:nvSpPr>
        <p:spPr>
          <a:xfrm>
            <a:off x="4392560" y="6530550"/>
            <a:ext cx="34068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Copyright © Veeva Systems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98888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92222"/>
            <a:ext cx="9144000" cy="2299052"/>
          </a:xfr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391274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40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6" name="Group 13"/>
          <p:cNvGrpSpPr>
            <a:grpSpLocks noChangeAspect="1"/>
          </p:cNvGrpSpPr>
          <p:nvPr userDrawn="1"/>
        </p:nvGrpSpPr>
        <p:grpSpPr bwMode="auto">
          <a:xfrm>
            <a:off x="4879767" y="5158664"/>
            <a:ext cx="2432467" cy="564197"/>
            <a:chOff x="0" y="1492"/>
            <a:chExt cx="5760" cy="1336"/>
          </a:xfrm>
          <a:solidFill>
            <a:schemeClr val="bg1"/>
          </a:solidFill>
        </p:grpSpPr>
        <p:sp>
          <p:nvSpPr>
            <p:cNvPr id="27" name="Freeform 14"/>
            <p:cNvSpPr>
              <a:spLocks/>
            </p:cNvSpPr>
            <p:nvPr userDrawn="1"/>
          </p:nvSpPr>
          <p:spPr bwMode="auto">
            <a:xfrm>
              <a:off x="3518" y="1664"/>
              <a:ext cx="1165" cy="1164"/>
            </a:xfrm>
            <a:custGeom>
              <a:avLst/>
              <a:gdLst>
                <a:gd name="T0" fmla="*/ 265 w 265"/>
                <a:gd name="T1" fmla="*/ 0 h 264"/>
                <a:gd name="T2" fmla="*/ 215 w 265"/>
                <a:gd name="T3" fmla="*/ 0 h 264"/>
                <a:gd name="T4" fmla="*/ 132 w 265"/>
                <a:gd name="T5" fmla="*/ 166 h 264"/>
                <a:gd name="T6" fmla="*/ 49 w 265"/>
                <a:gd name="T7" fmla="*/ 0 h 264"/>
                <a:gd name="T8" fmla="*/ 0 w 265"/>
                <a:gd name="T9" fmla="*/ 0 h 264"/>
                <a:gd name="T10" fmla="*/ 132 w 265"/>
                <a:gd name="T11" fmla="*/ 264 h 264"/>
                <a:gd name="T12" fmla="*/ 265 w 265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64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 noEditPoints="1"/>
            </p:cNvSpPr>
            <p:nvPr userDrawn="1"/>
          </p:nvSpPr>
          <p:spPr bwMode="auto">
            <a:xfrm>
              <a:off x="2440" y="1651"/>
              <a:ext cx="1130" cy="1137"/>
            </a:xfrm>
            <a:custGeom>
              <a:avLst/>
              <a:gdLst>
                <a:gd name="T0" fmla="*/ 128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8 w 257"/>
                <a:gd name="T7" fmla="*/ 42 h 258"/>
                <a:gd name="T8" fmla="*/ 128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8 w 257"/>
                <a:gd name="T17" fmla="*/ 0 h 258"/>
                <a:gd name="T18" fmla="*/ 0 w 257"/>
                <a:gd name="T19" fmla="*/ 129 h 258"/>
                <a:gd name="T20" fmla="*/ 128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8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/>
            <p:cNvSpPr>
              <a:spLocks noEditPoints="1"/>
            </p:cNvSpPr>
            <p:nvPr userDrawn="1"/>
          </p:nvSpPr>
          <p:spPr bwMode="auto">
            <a:xfrm>
              <a:off x="4626" y="1655"/>
              <a:ext cx="1134" cy="1138"/>
            </a:xfrm>
            <a:custGeom>
              <a:avLst/>
              <a:gdLst>
                <a:gd name="T0" fmla="*/ 129 w 258"/>
                <a:gd name="T1" fmla="*/ 216 h 258"/>
                <a:gd name="T2" fmla="*/ 42 w 258"/>
                <a:gd name="T3" fmla="*/ 129 h 258"/>
                <a:gd name="T4" fmla="*/ 129 w 258"/>
                <a:gd name="T5" fmla="*/ 42 h 258"/>
                <a:gd name="T6" fmla="*/ 216 w 258"/>
                <a:gd name="T7" fmla="*/ 128 h 258"/>
                <a:gd name="T8" fmla="*/ 216 w 258"/>
                <a:gd name="T9" fmla="*/ 131 h 258"/>
                <a:gd name="T10" fmla="*/ 129 w 258"/>
                <a:gd name="T11" fmla="*/ 216 h 258"/>
                <a:gd name="T12" fmla="*/ 258 w 258"/>
                <a:gd name="T13" fmla="*/ 129 h 258"/>
                <a:gd name="T14" fmla="*/ 258 w 258"/>
                <a:gd name="T15" fmla="*/ 128 h 258"/>
                <a:gd name="T16" fmla="*/ 258 w 258"/>
                <a:gd name="T17" fmla="*/ 3 h 258"/>
                <a:gd name="T18" fmla="*/ 216 w 258"/>
                <a:gd name="T19" fmla="*/ 3 h 258"/>
                <a:gd name="T20" fmla="*/ 216 w 258"/>
                <a:gd name="T21" fmla="*/ 34 h 258"/>
                <a:gd name="T22" fmla="*/ 129 w 258"/>
                <a:gd name="T23" fmla="*/ 0 h 258"/>
                <a:gd name="T24" fmla="*/ 0 w 258"/>
                <a:gd name="T25" fmla="*/ 129 h 258"/>
                <a:gd name="T26" fmla="*/ 129 w 258"/>
                <a:gd name="T27" fmla="*/ 258 h 258"/>
                <a:gd name="T28" fmla="*/ 216 w 258"/>
                <a:gd name="T29" fmla="*/ 224 h 258"/>
                <a:gd name="T30" fmla="*/ 216 w 258"/>
                <a:gd name="T31" fmla="*/ 256 h 258"/>
                <a:gd name="T32" fmla="*/ 258 w 258"/>
                <a:gd name="T33" fmla="*/ 256 h 258"/>
                <a:gd name="T34" fmla="*/ 258 w 258"/>
                <a:gd name="T35" fmla="*/ 131 h 258"/>
                <a:gd name="T36" fmla="*/ 258 w 258"/>
                <a:gd name="T3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258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/>
            <p:cNvSpPr>
              <a:spLocks noEditPoints="1"/>
            </p:cNvSpPr>
            <p:nvPr userDrawn="1"/>
          </p:nvSpPr>
          <p:spPr bwMode="auto">
            <a:xfrm>
              <a:off x="1183" y="1651"/>
              <a:ext cx="1130" cy="1137"/>
            </a:xfrm>
            <a:custGeom>
              <a:avLst/>
              <a:gdLst>
                <a:gd name="T0" fmla="*/ 129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9 w 257"/>
                <a:gd name="T7" fmla="*/ 42 h 258"/>
                <a:gd name="T8" fmla="*/ 129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9 w 257"/>
                <a:gd name="T17" fmla="*/ 0 h 258"/>
                <a:gd name="T18" fmla="*/ 0 w 257"/>
                <a:gd name="T19" fmla="*/ 129 h 258"/>
                <a:gd name="T20" fmla="*/ 129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9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0" y="1492"/>
              <a:ext cx="1315" cy="1336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360" y="1492"/>
              <a:ext cx="594" cy="595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74729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631148"/>
            <a:ext cx="9144000" cy="23876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Section Break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930200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6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5645986" y="1412969"/>
            <a:ext cx="900028" cy="914400"/>
            <a:chOff x="5127584" y="2099392"/>
            <a:chExt cx="555329" cy="564197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5127584" y="2099392"/>
              <a:ext cx="555329" cy="564197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5279613" y="2099392"/>
              <a:ext cx="250848" cy="251270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4113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aker Slide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9245" y="3731425"/>
            <a:ext cx="7453649" cy="89263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492517" y="1984189"/>
            <a:ext cx="2532888" cy="2532888"/>
          </a:xfrm>
          <a:prstGeom prst="ellipse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1:1 ratio photo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90006" y="2819716"/>
            <a:ext cx="7432568" cy="899331"/>
          </a:xfrm>
        </p:spPr>
        <p:txBody>
          <a:bodyPr anchor="b" anchorCtr="0"/>
          <a:lstStyle>
            <a:lvl1pPr algn="l"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09A45-7F0F-474B-A549-6CF350A75D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9245" y="2215965"/>
            <a:ext cx="2427582" cy="5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9024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0467897" cy="1101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6624" y="1066800"/>
            <a:ext cx="10538752" cy="54102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27788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6624" y="1371600"/>
            <a:ext cx="10538752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1101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40460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C576A4-4C87-4B34-BF22-44DA60DF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5199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AC331BD-B2D2-49AA-B79F-08337B3E34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1874961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01086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34651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771A77B-1F44-4C45-9FC1-E6BDBA049088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FD72028D-DDA7-4967-A2CE-0329296D9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0B14393C-DF94-435E-A3D5-4C4618382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6ACBAAB-B5D4-4EFE-94DD-62E2364FDB44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48C95D-837A-4474-9319-1A0FBA7CBA06}"/>
              </a:ext>
            </a:extLst>
          </p:cNvPr>
          <p:cNvSpPr txBox="1"/>
          <p:nvPr userDrawn="1"/>
        </p:nvSpPr>
        <p:spPr>
          <a:xfrm>
            <a:off x="5142983" y="6521025"/>
            <a:ext cx="1906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</p:spTree>
    <p:extLst>
      <p:ext uri="{BB962C8B-B14F-4D97-AF65-F5344CB8AC3E}">
        <p14:creationId xmlns:p14="http://schemas.microsoft.com/office/powerpoint/2010/main" val="9379812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reak slide">
  <p:cSld name="Section break slide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ctrTitle"/>
          </p:nvPr>
        </p:nvSpPr>
        <p:spPr>
          <a:xfrm>
            <a:off x="1524000" y="163114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subTitle" idx="1"/>
          </p:nvPr>
        </p:nvSpPr>
        <p:spPr>
          <a:xfrm>
            <a:off x="805543" y="3930200"/>
            <a:ext cx="10580914" cy="89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EEB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2000"/>
              <a:buNone/>
              <a:defRPr sz="2000"/>
            </a:lvl2pPr>
            <a:lvl3pPr lvl="2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800"/>
              <a:buNone/>
              <a:defRPr sz="1800"/>
            </a:lvl3pPr>
            <a:lvl4pPr lvl="3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None/>
              <a:defRPr sz="1600"/>
            </a:lvl4pPr>
            <a:lvl5pPr lvl="4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9" name="Google Shape;59;p33"/>
          <p:cNvGrpSpPr/>
          <p:nvPr/>
        </p:nvGrpSpPr>
        <p:grpSpPr>
          <a:xfrm>
            <a:off x="5645986" y="1412969"/>
            <a:ext cx="900028" cy="914400"/>
            <a:chOff x="5127584" y="2099392"/>
            <a:chExt cx="555329" cy="564197"/>
          </a:xfrm>
        </p:grpSpPr>
        <p:sp>
          <p:nvSpPr>
            <p:cNvPr id="60" name="Google Shape;60;p33"/>
            <p:cNvSpPr/>
            <p:nvPr/>
          </p:nvSpPr>
          <p:spPr>
            <a:xfrm>
              <a:off x="5127584" y="2099392"/>
              <a:ext cx="555329" cy="564197"/>
            </a:xfrm>
            <a:custGeom>
              <a:avLst/>
              <a:gdLst/>
              <a:ahLst/>
              <a:cxnLst/>
              <a:rect l="l" t="t" r="r" b="b"/>
              <a:pathLst>
                <a:path w="1315" h="1336" extrusionOk="0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3"/>
            <p:cNvSpPr/>
            <p:nvPr/>
          </p:nvSpPr>
          <p:spPr>
            <a:xfrm>
              <a:off x="5279613" y="2099392"/>
              <a:ext cx="250848" cy="2512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27426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AEC544-7AFA-441A-88D1-CC648E4AF892}"/>
              </a:ext>
            </a:extLst>
          </p:cNvPr>
          <p:cNvSpPr/>
          <p:nvPr userDrawn="1"/>
        </p:nvSpPr>
        <p:spPr>
          <a:xfrm>
            <a:off x="5173362" y="6519734"/>
            <a:ext cx="3188043" cy="33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93579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2673884"/>
            <a:ext cx="4423516" cy="110121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58808" y="1485900"/>
            <a:ext cx="6368904" cy="4991099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CAE1D1-110B-4886-9EA2-83D162148686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AE293493-C613-4580-9BA7-41575CA85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BBAB441E-7D65-4517-91F3-48D6BF6B2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3C9A3E-7E26-47E0-B201-C3BB70CD7EEB}"/>
              </a:ext>
            </a:extLst>
          </p:cNvPr>
          <p:cNvSpPr txBox="1"/>
          <p:nvPr userDrawn="1"/>
        </p:nvSpPr>
        <p:spPr>
          <a:xfrm>
            <a:off x="6189192" y="6521025"/>
            <a:ext cx="1906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</p:spTree>
    <p:extLst>
      <p:ext uri="{BB962C8B-B14F-4D97-AF65-F5344CB8AC3E}">
        <p14:creationId xmlns:p14="http://schemas.microsoft.com/office/powerpoint/2010/main" val="35078319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e Oran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Isosceles Triangle 2"/>
          <p:cNvSpPr/>
          <p:nvPr userDrawn="1"/>
        </p:nvSpPr>
        <p:spPr>
          <a:xfrm rot="5400000">
            <a:off x="5876152" y="3287625"/>
            <a:ext cx="668859" cy="282753"/>
          </a:xfrm>
          <a:prstGeom prst="triangle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821FF-59B0-451F-99EC-ABE653651042}"/>
              </a:ext>
            </a:extLst>
          </p:cNvPr>
          <p:cNvSpPr txBox="1"/>
          <p:nvPr userDrawn="1"/>
        </p:nvSpPr>
        <p:spPr>
          <a:xfrm>
            <a:off x="11017792" y="6509749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334D4-AB3F-4686-9455-4C8D903CFD6B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C4A3D158-6A70-49C8-A017-6296AE75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0EA5D8A-C207-48A8-937A-A511EBC8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607FDE7-CC18-4E6F-9A0C-7AC645F19F87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82A0A-213B-467B-87D4-11D599E0E949}"/>
              </a:ext>
            </a:extLst>
          </p:cNvPr>
          <p:cNvSpPr txBox="1"/>
          <p:nvPr userDrawn="1"/>
        </p:nvSpPr>
        <p:spPr>
          <a:xfrm>
            <a:off x="6189192" y="6521025"/>
            <a:ext cx="1906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</p:spTree>
    <p:extLst>
      <p:ext uri="{BB962C8B-B14F-4D97-AF65-F5344CB8AC3E}">
        <p14:creationId xmlns:p14="http://schemas.microsoft.com/office/powerpoint/2010/main" val="394759834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e Oran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334D4-AB3F-4686-9455-4C8D903CFD6B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C4A3D158-6A70-49C8-A017-6296AE75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0EA5D8A-C207-48A8-937A-A511EBC8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C482A0A-213B-467B-87D4-11D599E0E949}"/>
              </a:ext>
            </a:extLst>
          </p:cNvPr>
          <p:cNvSpPr txBox="1"/>
          <p:nvPr userDrawn="1"/>
        </p:nvSpPr>
        <p:spPr>
          <a:xfrm>
            <a:off x="6189192" y="6521025"/>
            <a:ext cx="1906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>
                <a:solidFill>
                  <a:schemeClr val="bg1"/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7675E-6477-4288-8C9D-57958BC1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9869" y="1333500"/>
            <a:ext cx="4794250" cy="4128186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“Insert quote here if you want to include an image to the left side of the slide.”</a:t>
            </a:r>
          </a:p>
          <a:p>
            <a:pPr lvl="0"/>
            <a:endParaRPr lang="en-US"/>
          </a:p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5433F-BFD5-45B4-9B19-FA85C81FC7F9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35231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5156200" y="1813011"/>
            <a:ext cx="1879600" cy="1870075"/>
          </a:xfrm>
          <a:custGeom>
            <a:avLst/>
            <a:gdLst>
              <a:gd name="T0" fmla="*/ 113 w 226"/>
              <a:gd name="T1" fmla="*/ 0 h 226"/>
              <a:gd name="T2" fmla="*/ 0 w 226"/>
              <a:gd name="T3" fmla="*/ 113 h 226"/>
              <a:gd name="T4" fmla="*/ 19 w 226"/>
              <a:gd name="T5" fmla="*/ 175 h 226"/>
              <a:gd name="T6" fmla="*/ 7 w 226"/>
              <a:gd name="T7" fmla="*/ 217 h 226"/>
              <a:gd name="T8" fmla="*/ 49 w 226"/>
              <a:gd name="T9" fmla="*/ 206 h 226"/>
              <a:gd name="T10" fmla="*/ 113 w 226"/>
              <a:gd name="T11" fmla="*/ 226 h 226"/>
              <a:gd name="T12" fmla="*/ 226 w 226"/>
              <a:gd name="T13" fmla="*/ 113 h 226"/>
              <a:gd name="T14" fmla="*/ 113 w 226"/>
              <a:gd name="T15" fmla="*/ 0 h 226"/>
              <a:gd name="T16" fmla="*/ 111 w 226"/>
              <a:gd name="T17" fmla="*/ 182 h 226"/>
              <a:gd name="T18" fmla="*/ 92 w 226"/>
              <a:gd name="T19" fmla="*/ 164 h 226"/>
              <a:gd name="T20" fmla="*/ 111 w 226"/>
              <a:gd name="T21" fmla="*/ 145 h 226"/>
              <a:gd name="T22" fmla="*/ 130 w 226"/>
              <a:gd name="T23" fmla="*/ 164 h 226"/>
              <a:gd name="T24" fmla="*/ 111 w 226"/>
              <a:gd name="T25" fmla="*/ 182 h 226"/>
              <a:gd name="T26" fmla="*/ 128 w 226"/>
              <a:gd name="T27" fmla="*/ 127 h 226"/>
              <a:gd name="T28" fmla="*/ 128 w 226"/>
              <a:gd name="T29" fmla="*/ 138 h 226"/>
              <a:gd name="T30" fmla="*/ 96 w 226"/>
              <a:gd name="T31" fmla="*/ 138 h 226"/>
              <a:gd name="T32" fmla="*/ 96 w 226"/>
              <a:gd name="T33" fmla="*/ 123 h 226"/>
              <a:gd name="T34" fmla="*/ 123 w 226"/>
              <a:gd name="T35" fmla="*/ 85 h 226"/>
              <a:gd name="T36" fmla="*/ 110 w 226"/>
              <a:gd name="T37" fmla="*/ 73 h 226"/>
              <a:gd name="T38" fmla="*/ 91 w 226"/>
              <a:gd name="T39" fmla="*/ 87 h 226"/>
              <a:gd name="T40" fmla="*/ 71 w 226"/>
              <a:gd name="T41" fmla="*/ 69 h 226"/>
              <a:gd name="T42" fmla="*/ 114 w 226"/>
              <a:gd name="T43" fmla="*/ 44 h 226"/>
              <a:gd name="T44" fmla="*/ 155 w 226"/>
              <a:gd name="T45" fmla="*/ 85 h 226"/>
              <a:gd name="T46" fmla="*/ 128 w 226"/>
              <a:gd name="T47" fmla="*/ 12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6" h="226">
                <a:moveTo>
                  <a:pt x="113" y="0"/>
                </a:moveTo>
                <a:cubicBezTo>
                  <a:pt x="51" y="0"/>
                  <a:pt x="0" y="51"/>
                  <a:pt x="0" y="113"/>
                </a:cubicBezTo>
                <a:cubicBezTo>
                  <a:pt x="0" y="136"/>
                  <a:pt x="7" y="157"/>
                  <a:pt x="19" y="175"/>
                </a:cubicBezTo>
                <a:cubicBezTo>
                  <a:pt x="7" y="217"/>
                  <a:pt x="7" y="217"/>
                  <a:pt x="7" y="217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67" y="218"/>
                  <a:pt x="89" y="226"/>
                  <a:pt x="113" y="226"/>
                </a:cubicBezTo>
                <a:cubicBezTo>
                  <a:pt x="175" y="226"/>
                  <a:pt x="226" y="175"/>
                  <a:pt x="226" y="113"/>
                </a:cubicBezTo>
                <a:cubicBezTo>
                  <a:pt x="226" y="51"/>
                  <a:pt x="175" y="0"/>
                  <a:pt x="113" y="0"/>
                </a:cubicBezTo>
                <a:close/>
                <a:moveTo>
                  <a:pt x="111" y="182"/>
                </a:moveTo>
                <a:cubicBezTo>
                  <a:pt x="101" y="182"/>
                  <a:pt x="92" y="174"/>
                  <a:pt x="92" y="164"/>
                </a:cubicBezTo>
                <a:cubicBezTo>
                  <a:pt x="92" y="153"/>
                  <a:pt x="101" y="145"/>
                  <a:pt x="111" y="145"/>
                </a:cubicBezTo>
                <a:cubicBezTo>
                  <a:pt x="121" y="145"/>
                  <a:pt x="130" y="153"/>
                  <a:pt x="130" y="164"/>
                </a:cubicBezTo>
                <a:cubicBezTo>
                  <a:pt x="130" y="174"/>
                  <a:pt x="121" y="182"/>
                  <a:pt x="111" y="182"/>
                </a:cubicBezTo>
                <a:close/>
                <a:moveTo>
                  <a:pt x="128" y="127"/>
                </a:moveTo>
                <a:cubicBezTo>
                  <a:pt x="128" y="138"/>
                  <a:pt x="128" y="138"/>
                  <a:pt x="128" y="138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05"/>
                  <a:pt x="123" y="95"/>
                  <a:pt x="123" y="85"/>
                </a:cubicBezTo>
                <a:cubicBezTo>
                  <a:pt x="123" y="78"/>
                  <a:pt x="116" y="73"/>
                  <a:pt x="110" y="73"/>
                </a:cubicBezTo>
                <a:cubicBezTo>
                  <a:pt x="103" y="73"/>
                  <a:pt x="97" y="80"/>
                  <a:pt x="91" y="87"/>
                </a:cubicBezTo>
                <a:cubicBezTo>
                  <a:pt x="71" y="69"/>
                  <a:pt x="71" y="69"/>
                  <a:pt x="71" y="69"/>
                </a:cubicBezTo>
                <a:cubicBezTo>
                  <a:pt x="83" y="53"/>
                  <a:pt x="97" y="44"/>
                  <a:pt x="114" y="44"/>
                </a:cubicBezTo>
                <a:cubicBezTo>
                  <a:pt x="137" y="44"/>
                  <a:pt x="155" y="60"/>
                  <a:pt x="155" y="85"/>
                </a:cubicBezTo>
                <a:cubicBezTo>
                  <a:pt x="155" y="110"/>
                  <a:pt x="128" y="116"/>
                  <a:pt x="128" y="127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8948594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Thank you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63368" y="2079884"/>
            <a:ext cx="1465263" cy="1498600"/>
            <a:chOff x="5098" y="1275"/>
            <a:chExt cx="923" cy="94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098" y="1275"/>
              <a:ext cx="923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5098" y="1276"/>
              <a:ext cx="923" cy="942"/>
            </a:xfrm>
            <a:custGeom>
              <a:avLst/>
              <a:gdLst>
                <a:gd name="T0" fmla="*/ 0 w 923"/>
                <a:gd name="T1" fmla="*/ 0 h 942"/>
                <a:gd name="T2" fmla="*/ 160 w 923"/>
                <a:gd name="T3" fmla="*/ 0 h 942"/>
                <a:gd name="T4" fmla="*/ 464 w 923"/>
                <a:gd name="T5" fmla="*/ 616 h 942"/>
                <a:gd name="T6" fmla="*/ 765 w 923"/>
                <a:gd name="T7" fmla="*/ 0 h 942"/>
                <a:gd name="T8" fmla="*/ 923 w 923"/>
                <a:gd name="T9" fmla="*/ 0 h 942"/>
                <a:gd name="T10" fmla="*/ 463 w 923"/>
                <a:gd name="T11" fmla="*/ 942 h 942"/>
                <a:gd name="T12" fmla="*/ 0 w 923"/>
                <a:gd name="T13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942">
                  <a:moveTo>
                    <a:pt x="0" y="0"/>
                  </a:moveTo>
                  <a:lnTo>
                    <a:pt x="160" y="0"/>
                  </a:lnTo>
                  <a:lnTo>
                    <a:pt x="464" y="616"/>
                  </a:lnTo>
                  <a:lnTo>
                    <a:pt x="765" y="0"/>
                  </a:lnTo>
                  <a:lnTo>
                    <a:pt x="923" y="0"/>
                  </a:lnTo>
                  <a:lnTo>
                    <a:pt x="463" y="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5352" y="1278"/>
              <a:ext cx="415" cy="417"/>
            </a:xfrm>
            <a:custGeom>
              <a:avLst/>
              <a:gdLst>
                <a:gd name="T0" fmla="*/ 0 w 340"/>
                <a:gd name="T1" fmla="*/ 1 h 340"/>
                <a:gd name="T2" fmla="*/ 170 w 340"/>
                <a:gd name="T3" fmla="*/ 340 h 340"/>
                <a:gd name="T4" fmla="*/ 340 w 340"/>
                <a:gd name="T5" fmla="*/ 1 h 340"/>
                <a:gd name="T6" fmla="*/ 0 w 340"/>
                <a:gd name="T7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340">
                  <a:moveTo>
                    <a:pt x="0" y="1"/>
                  </a:moveTo>
                  <a:cubicBezTo>
                    <a:pt x="170" y="340"/>
                    <a:pt x="170" y="340"/>
                    <a:pt x="170" y="3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476793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athy\Desktop\veeva backgroun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88864" y="2743200"/>
            <a:ext cx="6193536" cy="704088"/>
          </a:xfrm>
        </p:spPr>
        <p:txBody>
          <a:bodyPr lIns="0" tIns="0" rIns="0" bIns="0"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84800" y="3511296"/>
            <a:ext cx="6193536" cy="215444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09248" y="2514600"/>
            <a:ext cx="0" cy="1828800"/>
          </a:xfrm>
          <a:prstGeom prst="line">
            <a:avLst/>
          </a:prstGeom>
          <a:ln w="19050" cmpd="sng">
            <a:solidFill>
              <a:srgbClr val="FFFFF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1" y="3040473"/>
            <a:ext cx="3321392" cy="7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athy\Desktop\veeva backgroun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6864" y="2743200"/>
            <a:ext cx="8225536" cy="704088"/>
          </a:xfrm>
        </p:spPr>
        <p:txBody>
          <a:bodyPr lIns="0" tIns="0" rIns="0" bIns="0" anchor="b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2800" y="3511297"/>
            <a:ext cx="6701536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98" y="1396819"/>
            <a:ext cx="6687402" cy="54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eva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3703814" y="2867487"/>
            <a:ext cx="4784373" cy="1109709"/>
            <a:chOff x="0" y="1492"/>
            <a:chExt cx="5760" cy="1336"/>
          </a:xfrm>
          <a:solidFill>
            <a:schemeClr val="bg1"/>
          </a:solidFill>
        </p:grpSpPr>
        <p:sp>
          <p:nvSpPr>
            <p:cNvPr id="8" name="Freeform 14"/>
            <p:cNvSpPr>
              <a:spLocks/>
            </p:cNvSpPr>
            <p:nvPr userDrawn="1"/>
          </p:nvSpPr>
          <p:spPr bwMode="auto">
            <a:xfrm>
              <a:off x="3518" y="1664"/>
              <a:ext cx="1165" cy="1164"/>
            </a:xfrm>
            <a:custGeom>
              <a:avLst/>
              <a:gdLst>
                <a:gd name="T0" fmla="*/ 265 w 265"/>
                <a:gd name="T1" fmla="*/ 0 h 264"/>
                <a:gd name="T2" fmla="*/ 215 w 265"/>
                <a:gd name="T3" fmla="*/ 0 h 264"/>
                <a:gd name="T4" fmla="*/ 132 w 265"/>
                <a:gd name="T5" fmla="*/ 166 h 264"/>
                <a:gd name="T6" fmla="*/ 49 w 265"/>
                <a:gd name="T7" fmla="*/ 0 h 264"/>
                <a:gd name="T8" fmla="*/ 0 w 265"/>
                <a:gd name="T9" fmla="*/ 0 h 264"/>
                <a:gd name="T10" fmla="*/ 132 w 265"/>
                <a:gd name="T11" fmla="*/ 264 h 264"/>
                <a:gd name="T12" fmla="*/ 265 w 265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64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5"/>
            <p:cNvSpPr>
              <a:spLocks noEditPoints="1"/>
            </p:cNvSpPr>
            <p:nvPr userDrawn="1"/>
          </p:nvSpPr>
          <p:spPr bwMode="auto">
            <a:xfrm>
              <a:off x="2440" y="1651"/>
              <a:ext cx="1130" cy="1137"/>
            </a:xfrm>
            <a:custGeom>
              <a:avLst/>
              <a:gdLst>
                <a:gd name="T0" fmla="*/ 128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8 w 257"/>
                <a:gd name="T7" fmla="*/ 42 h 258"/>
                <a:gd name="T8" fmla="*/ 128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8 w 257"/>
                <a:gd name="T17" fmla="*/ 0 h 258"/>
                <a:gd name="T18" fmla="*/ 0 w 257"/>
                <a:gd name="T19" fmla="*/ 129 h 258"/>
                <a:gd name="T20" fmla="*/ 128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8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"/>
            <p:cNvSpPr>
              <a:spLocks noEditPoints="1"/>
            </p:cNvSpPr>
            <p:nvPr userDrawn="1"/>
          </p:nvSpPr>
          <p:spPr bwMode="auto">
            <a:xfrm>
              <a:off x="4626" y="1655"/>
              <a:ext cx="1134" cy="1138"/>
            </a:xfrm>
            <a:custGeom>
              <a:avLst/>
              <a:gdLst>
                <a:gd name="T0" fmla="*/ 129 w 258"/>
                <a:gd name="T1" fmla="*/ 216 h 258"/>
                <a:gd name="T2" fmla="*/ 42 w 258"/>
                <a:gd name="T3" fmla="*/ 129 h 258"/>
                <a:gd name="T4" fmla="*/ 129 w 258"/>
                <a:gd name="T5" fmla="*/ 42 h 258"/>
                <a:gd name="T6" fmla="*/ 216 w 258"/>
                <a:gd name="T7" fmla="*/ 128 h 258"/>
                <a:gd name="T8" fmla="*/ 216 w 258"/>
                <a:gd name="T9" fmla="*/ 131 h 258"/>
                <a:gd name="T10" fmla="*/ 129 w 258"/>
                <a:gd name="T11" fmla="*/ 216 h 258"/>
                <a:gd name="T12" fmla="*/ 258 w 258"/>
                <a:gd name="T13" fmla="*/ 129 h 258"/>
                <a:gd name="T14" fmla="*/ 258 w 258"/>
                <a:gd name="T15" fmla="*/ 128 h 258"/>
                <a:gd name="T16" fmla="*/ 258 w 258"/>
                <a:gd name="T17" fmla="*/ 3 h 258"/>
                <a:gd name="T18" fmla="*/ 216 w 258"/>
                <a:gd name="T19" fmla="*/ 3 h 258"/>
                <a:gd name="T20" fmla="*/ 216 w 258"/>
                <a:gd name="T21" fmla="*/ 34 h 258"/>
                <a:gd name="T22" fmla="*/ 129 w 258"/>
                <a:gd name="T23" fmla="*/ 0 h 258"/>
                <a:gd name="T24" fmla="*/ 0 w 258"/>
                <a:gd name="T25" fmla="*/ 129 h 258"/>
                <a:gd name="T26" fmla="*/ 129 w 258"/>
                <a:gd name="T27" fmla="*/ 258 h 258"/>
                <a:gd name="T28" fmla="*/ 216 w 258"/>
                <a:gd name="T29" fmla="*/ 224 h 258"/>
                <a:gd name="T30" fmla="*/ 216 w 258"/>
                <a:gd name="T31" fmla="*/ 256 h 258"/>
                <a:gd name="T32" fmla="*/ 258 w 258"/>
                <a:gd name="T33" fmla="*/ 256 h 258"/>
                <a:gd name="T34" fmla="*/ 258 w 258"/>
                <a:gd name="T35" fmla="*/ 131 h 258"/>
                <a:gd name="T36" fmla="*/ 258 w 258"/>
                <a:gd name="T3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258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/>
            <p:cNvSpPr>
              <a:spLocks noEditPoints="1"/>
            </p:cNvSpPr>
            <p:nvPr userDrawn="1"/>
          </p:nvSpPr>
          <p:spPr bwMode="auto">
            <a:xfrm>
              <a:off x="1183" y="1651"/>
              <a:ext cx="1130" cy="1137"/>
            </a:xfrm>
            <a:custGeom>
              <a:avLst/>
              <a:gdLst>
                <a:gd name="T0" fmla="*/ 129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9 w 257"/>
                <a:gd name="T7" fmla="*/ 42 h 258"/>
                <a:gd name="T8" fmla="*/ 129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9 w 257"/>
                <a:gd name="T17" fmla="*/ 0 h 258"/>
                <a:gd name="T18" fmla="*/ 0 w 257"/>
                <a:gd name="T19" fmla="*/ 129 h 258"/>
                <a:gd name="T20" fmla="*/ 129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9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 userDrawn="1"/>
          </p:nvSpPr>
          <p:spPr bwMode="auto">
            <a:xfrm>
              <a:off x="0" y="1492"/>
              <a:ext cx="1315" cy="1336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/>
            <p:cNvSpPr>
              <a:spLocks/>
            </p:cNvSpPr>
            <p:nvPr userDrawn="1"/>
          </p:nvSpPr>
          <p:spPr bwMode="auto">
            <a:xfrm>
              <a:off x="360" y="1492"/>
              <a:ext cx="594" cy="595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03108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92222"/>
            <a:ext cx="9144000" cy="2299052"/>
          </a:xfr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391274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40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6" name="Group 13"/>
          <p:cNvGrpSpPr>
            <a:grpSpLocks noChangeAspect="1"/>
          </p:cNvGrpSpPr>
          <p:nvPr userDrawn="1"/>
        </p:nvGrpSpPr>
        <p:grpSpPr bwMode="auto">
          <a:xfrm>
            <a:off x="4879767" y="5158664"/>
            <a:ext cx="2432467" cy="564197"/>
            <a:chOff x="0" y="1492"/>
            <a:chExt cx="5760" cy="1336"/>
          </a:xfrm>
          <a:solidFill>
            <a:schemeClr val="bg1"/>
          </a:solidFill>
        </p:grpSpPr>
        <p:sp>
          <p:nvSpPr>
            <p:cNvPr id="27" name="Freeform 14"/>
            <p:cNvSpPr>
              <a:spLocks/>
            </p:cNvSpPr>
            <p:nvPr userDrawn="1"/>
          </p:nvSpPr>
          <p:spPr bwMode="auto">
            <a:xfrm>
              <a:off x="3518" y="1664"/>
              <a:ext cx="1165" cy="1164"/>
            </a:xfrm>
            <a:custGeom>
              <a:avLst/>
              <a:gdLst>
                <a:gd name="T0" fmla="*/ 265 w 265"/>
                <a:gd name="T1" fmla="*/ 0 h 264"/>
                <a:gd name="T2" fmla="*/ 215 w 265"/>
                <a:gd name="T3" fmla="*/ 0 h 264"/>
                <a:gd name="T4" fmla="*/ 132 w 265"/>
                <a:gd name="T5" fmla="*/ 166 h 264"/>
                <a:gd name="T6" fmla="*/ 49 w 265"/>
                <a:gd name="T7" fmla="*/ 0 h 264"/>
                <a:gd name="T8" fmla="*/ 0 w 265"/>
                <a:gd name="T9" fmla="*/ 0 h 264"/>
                <a:gd name="T10" fmla="*/ 132 w 265"/>
                <a:gd name="T11" fmla="*/ 264 h 264"/>
                <a:gd name="T12" fmla="*/ 265 w 265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64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 noEditPoints="1"/>
            </p:cNvSpPr>
            <p:nvPr userDrawn="1"/>
          </p:nvSpPr>
          <p:spPr bwMode="auto">
            <a:xfrm>
              <a:off x="2440" y="1651"/>
              <a:ext cx="1130" cy="1137"/>
            </a:xfrm>
            <a:custGeom>
              <a:avLst/>
              <a:gdLst>
                <a:gd name="T0" fmla="*/ 128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8 w 257"/>
                <a:gd name="T7" fmla="*/ 42 h 258"/>
                <a:gd name="T8" fmla="*/ 128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8 w 257"/>
                <a:gd name="T17" fmla="*/ 0 h 258"/>
                <a:gd name="T18" fmla="*/ 0 w 257"/>
                <a:gd name="T19" fmla="*/ 129 h 258"/>
                <a:gd name="T20" fmla="*/ 128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8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/>
            <p:cNvSpPr>
              <a:spLocks noEditPoints="1"/>
            </p:cNvSpPr>
            <p:nvPr userDrawn="1"/>
          </p:nvSpPr>
          <p:spPr bwMode="auto">
            <a:xfrm>
              <a:off x="4626" y="1655"/>
              <a:ext cx="1134" cy="1138"/>
            </a:xfrm>
            <a:custGeom>
              <a:avLst/>
              <a:gdLst>
                <a:gd name="T0" fmla="*/ 129 w 258"/>
                <a:gd name="T1" fmla="*/ 216 h 258"/>
                <a:gd name="T2" fmla="*/ 42 w 258"/>
                <a:gd name="T3" fmla="*/ 129 h 258"/>
                <a:gd name="T4" fmla="*/ 129 w 258"/>
                <a:gd name="T5" fmla="*/ 42 h 258"/>
                <a:gd name="T6" fmla="*/ 216 w 258"/>
                <a:gd name="T7" fmla="*/ 128 h 258"/>
                <a:gd name="T8" fmla="*/ 216 w 258"/>
                <a:gd name="T9" fmla="*/ 131 h 258"/>
                <a:gd name="T10" fmla="*/ 129 w 258"/>
                <a:gd name="T11" fmla="*/ 216 h 258"/>
                <a:gd name="T12" fmla="*/ 258 w 258"/>
                <a:gd name="T13" fmla="*/ 129 h 258"/>
                <a:gd name="T14" fmla="*/ 258 w 258"/>
                <a:gd name="T15" fmla="*/ 128 h 258"/>
                <a:gd name="T16" fmla="*/ 258 w 258"/>
                <a:gd name="T17" fmla="*/ 3 h 258"/>
                <a:gd name="T18" fmla="*/ 216 w 258"/>
                <a:gd name="T19" fmla="*/ 3 h 258"/>
                <a:gd name="T20" fmla="*/ 216 w 258"/>
                <a:gd name="T21" fmla="*/ 34 h 258"/>
                <a:gd name="T22" fmla="*/ 129 w 258"/>
                <a:gd name="T23" fmla="*/ 0 h 258"/>
                <a:gd name="T24" fmla="*/ 0 w 258"/>
                <a:gd name="T25" fmla="*/ 129 h 258"/>
                <a:gd name="T26" fmla="*/ 129 w 258"/>
                <a:gd name="T27" fmla="*/ 258 h 258"/>
                <a:gd name="T28" fmla="*/ 216 w 258"/>
                <a:gd name="T29" fmla="*/ 224 h 258"/>
                <a:gd name="T30" fmla="*/ 216 w 258"/>
                <a:gd name="T31" fmla="*/ 256 h 258"/>
                <a:gd name="T32" fmla="*/ 258 w 258"/>
                <a:gd name="T33" fmla="*/ 256 h 258"/>
                <a:gd name="T34" fmla="*/ 258 w 258"/>
                <a:gd name="T35" fmla="*/ 131 h 258"/>
                <a:gd name="T36" fmla="*/ 258 w 258"/>
                <a:gd name="T3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258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/>
            <p:cNvSpPr>
              <a:spLocks noEditPoints="1"/>
            </p:cNvSpPr>
            <p:nvPr userDrawn="1"/>
          </p:nvSpPr>
          <p:spPr bwMode="auto">
            <a:xfrm>
              <a:off x="1183" y="1651"/>
              <a:ext cx="1130" cy="1137"/>
            </a:xfrm>
            <a:custGeom>
              <a:avLst/>
              <a:gdLst>
                <a:gd name="T0" fmla="*/ 129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9 w 257"/>
                <a:gd name="T7" fmla="*/ 42 h 258"/>
                <a:gd name="T8" fmla="*/ 129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9 w 257"/>
                <a:gd name="T17" fmla="*/ 0 h 258"/>
                <a:gd name="T18" fmla="*/ 0 w 257"/>
                <a:gd name="T19" fmla="*/ 129 h 258"/>
                <a:gd name="T20" fmla="*/ 129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9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0" y="1492"/>
              <a:ext cx="1315" cy="1336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360" y="1492"/>
              <a:ext cx="594" cy="595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18446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631148"/>
            <a:ext cx="9144000" cy="23876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Section Break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930200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6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5645986" y="1412969"/>
            <a:ext cx="900028" cy="914400"/>
            <a:chOff x="5127584" y="2099392"/>
            <a:chExt cx="555329" cy="564197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5127584" y="2099392"/>
              <a:ext cx="555329" cy="564197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5279613" y="2099392"/>
              <a:ext cx="250848" cy="251270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016419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bg>
      <p:bgPr>
        <a:solidFill>
          <a:schemeClr val="dk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/>
          <p:nvPr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34"/>
          <p:cNvGrpSpPr/>
          <p:nvPr/>
        </p:nvGrpSpPr>
        <p:grpSpPr>
          <a:xfrm>
            <a:off x="5363368" y="2079884"/>
            <a:ext cx="1465263" cy="1498600"/>
            <a:chOff x="5098" y="1275"/>
            <a:chExt cx="923" cy="944"/>
          </a:xfrm>
        </p:grpSpPr>
        <p:sp>
          <p:nvSpPr>
            <p:cNvPr id="65" name="Google Shape;65;p34"/>
            <p:cNvSpPr/>
            <p:nvPr/>
          </p:nvSpPr>
          <p:spPr>
            <a:xfrm>
              <a:off x="5098" y="1275"/>
              <a:ext cx="923" cy="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4"/>
            <p:cNvSpPr/>
            <p:nvPr/>
          </p:nvSpPr>
          <p:spPr>
            <a:xfrm>
              <a:off x="5098" y="1276"/>
              <a:ext cx="923" cy="942"/>
            </a:xfrm>
            <a:custGeom>
              <a:avLst/>
              <a:gdLst/>
              <a:ahLst/>
              <a:cxnLst/>
              <a:rect l="l" t="t" r="r" b="b"/>
              <a:pathLst>
                <a:path w="923" h="942" extrusionOk="0">
                  <a:moveTo>
                    <a:pt x="0" y="0"/>
                  </a:moveTo>
                  <a:lnTo>
                    <a:pt x="160" y="0"/>
                  </a:lnTo>
                  <a:lnTo>
                    <a:pt x="464" y="616"/>
                  </a:lnTo>
                  <a:lnTo>
                    <a:pt x="765" y="0"/>
                  </a:lnTo>
                  <a:lnTo>
                    <a:pt x="923" y="0"/>
                  </a:lnTo>
                  <a:lnTo>
                    <a:pt x="463" y="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4"/>
            <p:cNvSpPr/>
            <p:nvPr/>
          </p:nvSpPr>
          <p:spPr>
            <a:xfrm>
              <a:off x="5352" y="1278"/>
              <a:ext cx="415" cy="417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0" y="1"/>
                  </a:moveTo>
                  <a:cubicBezTo>
                    <a:pt x="170" y="340"/>
                    <a:pt x="170" y="340"/>
                    <a:pt x="170" y="3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55910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aker Slide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9245" y="3731425"/>
            <a:ext cx="7453649" cy="89263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492517" y="1984189"/>
            <a:ext cx="2532888" cy="2532888"/>
          </a:xfrm>
          <a:prstGeom prst="ellipse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1:1 ratio photo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90006" y="2819716"/>
            <a:ext cx="7432568" cy="899331"/>
          </a:xfrm>
        </p:spPr>
        <p:txBody>
          <a:bodyPr anchor="b" anchorCtr="0"/>
          <a:lstStyle>
            <a:lvl1pPr algn="l"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09A45-7F0F-474B-A549-6CF350A75D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9245" y="2215965"/>
            <a:ext cx="2427582" cy="5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7282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0467897" cy="1101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6624" y="1066800"/>
            <a:ext cx="10538752" cy="5410200"/>
          </a:xfrm>
        </p:spPr>
        <p:txBody>
          <a:bodyPr/>
          <a:lstStyle>
            <a:lvl1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 sz="2000"/>
            </a:lvl1pPr>
            <a:lvl2pPr marL="457200" indent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2pPr>
            <a:lvl3pPr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96191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6624" y="1371600"/>
            <a:ext cx="10538752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1101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491442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C576A4-4C87-4B34-BF22-44DA60DF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122093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AC331BD-B2D2-49AA-B79F-08337B3E34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8645095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340139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46096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771A77B-1F44-4C45-9FC1-E6BDBA049088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FD72028D-DDA7-4967-A2CE-0329296D9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0B14393C-DF94-435E-A3D5-4C4618382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6ACBAAB-B5D4-4EFE-94DD-62E2364FDB44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48C95D-837A-4474-9319-1A0FBA7CBA06}"/>
              </a:ext>
            </a:extLst>
          </p:cNvPr>
          <p:cNvSpPr txBox="1"/>
          <p:nvPr userDrawn="1"/>
        </p:nvSpPr>
        <p:spPr>
          <a:xfrm>
            <a:off x="5142983" y="6521025"/>
            <a:ext cx="1906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ＭＳ Ｐゴシック" charset="0"/>
              </a:rPr>
              <a:t>Copyright © Veeva Systems 2020</a:t>
            </a:r>
          </a:p>
        </p:txBody>
      </p:sp>
    </p:spTree>
    <p:extLst>
      <p:ext uri="{BB962C8B-B14F-4D97-AF65-F5344CB8AC3E}">
        <p14:creationId xmlns:p14="http://schemas.microsoft.com/office/powerpoint/2010/main" val="256059068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AEC544-7AFA-441A-88D1-CC648E4AF892}"/>
              </a:ext>
            </a:extLst>
          </p:cNvPr>
          <p:cNvSpPr/>
          <p:nvPr userDrawn="1"/>
        </p:nvSpPr>
        <p:spPr>
          <a:xfrm>
            <a:off x="5173362" y="6519734"/>
            <a:ext cx="3188043" cy="33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93579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2673884"/>
            <a:ext cx="4423516" cy="110121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58808" y="1485900"/>
            <a:ext cx="6368904" cy="4991099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CAE1D1-110B-4886-9EA2-83D162148686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AE293493-C613-4580-9BA7-41575CA85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BBAB441E-7D65-4517-91F3-48D6BF6B2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3C9A3E-7E26-47E0-B201-C3BB70CD7EEB}"/>
              </a:ext>
            </a:extLst>
          </p:cNvPr>
          <p:cNvSpPr txBox="1"/>
          <p:nvPr userDrawn="1"/>
        </p:nvSpPr>
        <p:spPr>
          <a:xfrm>
            <a:off x="6189192" y="6521025"/>
            <a:ext cx="1906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</p:spTree>
    <p:extLst>
      <p:ext uri="{BB962C8B-B14F-4D97-AF65-F5344CB8AC3E}">
        <p14:creationId xmlns:p14="http://schemas.microsoft.com/office/powerpoint/2010/main" val="422602098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e Oran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Isosceles Triangle 2"/>
          <p:cNvSpPr/>
          <p:nvPr userDrawn="1"/>
        </p:nvSpPr>
        <p:spPr>
          <a:xfrm rot="5400000">
            <a:off x="5876152" y="3287625"/>
            <a:ext cx="668859" cy="282753"/>
          </a:xfrm>
          <a:prstGeom prst="triangle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821FF-59B0-451F-99EC-ABE653651042}"/>
              </a:ext>
            </a:extLst>
          </p:cNvPr>
          <p:cNvSpPr txBox="1"/>
          <p:nvPr userDrawn="1"/>
        </p:nvSpPr>
        <p:spPr>
          <a:xfrm>
            <a:off x="11017792" y="6509749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334D4-AB3F-4686-9455-4C8D903CFD6B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C4A3D158-6A70-49C8-A017-6296AE75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0EA5D8A-C207-48A8-937A-A511EBC8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607FDE7-CC18-4E6F-9A0C-7AC645F19F87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82A0A-213B-467B-87D4-11D599E0E949}"/>
              </a:ext>
            </a:extLst>
          </p:cNvPr>
          <p:cNvSpPr txBox="1"/>
          <p:nvPr userDrawn="1"/>
        </p:nvSpPr>
        <p:spPr>
          <a:xfrm>
            <a:off x="6189192" y="6521025"/>
            <a:ext cx="1906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</p:spTree>
    <p:extLst>
      <p:ext uri="{BB962C8B-B14F-4D97-AF65-F5344CB8AC3E}">
        <p14:creationId xmlns:p14="http://schemas.microsoft.com/office/powerpoint/2010/main" val="35062752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eva slide">
  <p:cSld name="Veeva slide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35"/>
          <p:cNvGrpSpPr/>
          <p:nvPr/>
        </p:nvGrpSpPr>
        <p:grpSpPr>
          <a:xfrm>
            <a:off x="3703814" y="2867487"/>
            <a:ext cx="4784373" cy="1109709"/>
            <a:chOff x="0" y="1492"/>
            <a:chExt cx="5760" cy="1336"/>
          </a:xfrm>
        </p:grpSpPr>
        <p:sp>
          <p:nvSpPr>
            <p:cNvPr id="70" name="Google Shape;70;p35"/>
            <p:cNvSpPr/>
            <p:nvPr/>
          </p:nvSpPr>
          <p:spPr>
            <a:xfrm>
              <a:off x="3518" y="1664"/>
              <a:ext cx="1165" cy="1164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5"/>
            <p:cNvSpPr/>
            <p:nvPr/>
          </p:nvSpPr>
          <p:spPr>
            <a:xfrm>
              <a:off x="2440" y="1651"/>
              <a:ext cx="1130" cy="1137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5"/>
            <p:cNvSpPr/>
            <p:nvPr/>
          </p:nvSpPr>
          <p:spPr>
            <a:xfrm>
              <a:off x="4626" y="1655"/>
              <a:ext cx="1134" cy="113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5"/>
            <p:cNvSpPr/>
            <p:nvPr/>
          </p:nvSpPr>
          <p:spPr>
            <a:xfrm>
              <a:off x="1183" y="1651"/>
              <a:ext cx="1130" cy="1137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5"/>
            <p:cNvSpPr/>
            <p:nvPr/>
          </p:nvSpPr>
          <p:spPr>
            <a:xfrm>
              <a:off x="0" y="1492"/>
              <a:ext cx="1315" cy="1336"/>
            </a:xfrm>
            <a:custGeom>
              <a:avLst/>
              <a:gdLst/>
              <a:ahLst/>
              <a:cxnLst/>
              <a:rect l="l" t="t" r="r" b="b"/>
              <a:pathLst>
                <a:path w="1315" h="1336" extrusionOk="0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5"/>
            <p:cNvSpPr/>
            <p:nvPr/>
          </p:nvSpPr>
          <p:spPr>
            <a:xfrm>
              <a:off x="360" y="1492"/>
              <a:ext cx="594" cy="59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44763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e Oran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334D4-AB3F-4686-9455-4C8D903CFD6B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C4A3D158-6A70-49C8-A017-6296AE75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0EA5D8A-C207-48A8-937A-A511EBC8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C482A0A-213B-467B-87D4-11D599E0E949}"/>
              </a:ext>
            </a:extLst>
          </p:cNvPr>
          <p:cNvSpPr txBox="1"/>
          <p:nvPr userDrawn="1"/>
        </p:nvSpPr>
        <p:spPr>
          <a:xfrm>
            <a:off x="6189192" y="6521025"/>
            <a:ext cx="1906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>
                <a:solidFill>
                  <a:schemeClr val="bg1"/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7675E-6477-4288-8C9D-57958BC1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9869" y="1333500"/>
            <a:ext cx="4794250" cy="4128186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“Insert quote here if you want to include an image to the left side of the slide.”</a:t>
            </a:r>
          </a:p>
          <a:p>
            <a:pPr lvl="0"/>
            <a:endParaRPr lang="en-US"/>
          </a:p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5433F-BFD5-45B4-9B19-FA85C81FC7F9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76307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5156200" y="1813011"/>
            <a:ext cx="1879600" cy="1870075"/>
          </a:xfrm>
          <a:custGeom>
            <a:avLst/>
            <a:gdLst>
              <a:gd name="T0" fmla="*/ 113 w 226"/>
              <a:gd name="T1" fmla="*/ 0 h 226"/>
              <a:gd name="T2" fmla="*/ 0 w 226"/>
              <a:gd name="T3" fmla="*/ 113 h 226"/>
              <a:gd name="T4" fmla="*/ 19 w 226"/>
              <a:gd name="T5" fmla="*/ 175 h 226"/>
              <a:gd name="T6" fmla="*/ 7 w 226"/>
              <a:gd name="T7" fmla="*/ 217 h 226"/>
              <a:gd name="T8" fmla="*/ 49 w 226"/>
              <a:gd name="T9" fmla="*/ 206 h 226"/>
              <a:gd name="T10" fmla="*/ 113 w 226"/>
              <a:gd name="T11" fmla="*/ 226 h 226"/>
              <a:gd name="T12" fmla="*/ 226 w 226"/>
              <a:gd name="T13" fmla="*/ 113 h 226"/>
              <a:gd name="T14" fmla="*/ 113 w 226"/>
              <a:gd name="T15" fmla="*/ 0 h 226"/>
              <a:gd name="T16" fmla="*/ 111 w 226"/>
              <a:gd name="T17" fmla="*/ 182 h 226"/>
              <a:gd name="T18" fmla="*/ 92 w 226"/>
              <a:gd name="T19" fmla="*/ 164 h 226"/>
              <a:gd name="T20" fmla="*/ 111 w 226"/>
              <a:gd name="T21" fmla="*/ 145 h 226"/>
              <a:gd name="T22" fmla="*/ 130 w 226"/>
              <a:gd name="T23" fmla="*/ 164 h 226"/>
              <a:gd name="T24" fmla="*/ 111 w 226"/>
              <a:gd name="T25" fmla="*/ 182 h 226"/>
              <a:gd name="T26" fmla="*/ 128 w 226"/>
              <a:gd name="T27" fmla="*/ 127 h 226"/>
              <a:gd name="T28" fmla="*/ 128 w 226"/>
              <a:gd name="T29" fmla="*/ 138 h 226"/>
              <a:gd name="T30" fmla="*/ 96 w 226"/>
              <a:gd name="T31" fmla="*/ 138 h 226"/>
              <a:gd name="T32" fmla="*/ 96 w 226"/>
              <a:gd name="T33" fmla="*/ 123 h 226"/>
              <a:gd name="T34" fmla="*/ 123 w 226"/>
              <a:gd name="T35" fmla="*/ 85 h 226"/>
              <a:gd name="T36" fmla="*/ 110 w 226"/>
              <a:gd name="T37" fmla="*/ 73 h 226"/>
              <a:gd name="T38" fmla="*/ 91 w 226"/>
              <a:gd name="T39" fmla="*/ 87 h 226"/>
              <a:gd name="T40" fmla="*/ 71 w 226"/>
              <a:gd name="T41" fmla="*/ 69 h 226"/>
              <a:gd name="T42" fmla="*/ 114 w 226"/>
              <a:gd name="T43" fmla="*/ 44 h 226"/>
              <a:gd name="T44" fmla="*/ 155 w 226"/>
              <a:gd name="T45" fmla="*/ 85 h 226"/>
              <a:gd name="T46" fmla="*/ 128 w 226"/>
              <a:gd name="T47" fmla="*/ 12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6" h="226">
                <a:moveTo>
                  <a:pt x="113" y="0"/>
                </a:moveTo>
                <a:cubicBezTo>
                  <a:pt x="51" y="0"/>
                  <a:pt x="0" y="51"/>
                  <a:pt x="0" y="113"/>
                </a:cubicBezTo>
                <a:cubicBezTo>
                  <a:pt x="0" y="136"/>
                  <a:pt x="7" y="157"/>
                  <a:pt x="19" y="175"/>
                </a:cubicBezTo>
                <a:cubicBezTo>
                  <a:pt x="7" y="217"/>
                  <a:pt x="7" y="217"/>
                  <a:pt x="7" y="217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67" y="218"/>
                  <a:pt x="89" y="226"/>
                  <a:pt x="113" y="226"/>
                </a:cubicBezTo>
                <a:cubicBezTo>
                  <a:pt x="175" y="226"/>
                  <a:pt x="226" y="175"/>
                  <a:pt x="226" y="113"/>
                </a:cubicBezTo>
                <a:cubicBezTo>
                  <a:pt x="226" y="51"/>
                  <a:pt x="175" y="0"/>
                  <a:pt x="113" y="0"/>
                </a:cubicBezTo>
                <a:close/>
                <a:moveTo>
                  <a:pt x="111" y="182"/>
                </a:moveTo>
                <a:cubicBezTo>
                  <a:pt x="101" y="182"/>
                  <a:pt x="92" y="174"/>
                  <a:pt x="92" y="164"/>
                </a:cubicBezTo>
                <a:cubicBezTo>
                  <a:pt x="92" y="153"/>
                  <a:pt x="101" y="145"/>
                  <a:pt x="111" y="145"/>
                </a:cubicBezTo>
                <a:cubicBezTo>
                  <a:pt x="121" y="145"/>
                  <a:pt x="130" y="153"/>
                  <a:pt x="130" y="164"/>
                </a:cubicBezTo>
                <a:cubicBezTo>
                  <a:pt x="130" y="174"/>
                  <a:pt x="121" y="182"/>
                  <a:pt x="111" y="182"/>
                </a:cubicBezTo>
                <a:close/>
                <a:moveTo>
                  <a:pt x="128" y="127"/>
                </a:moveTo>
                <a:cubicBezTo>
                  <a:pt x="128" y="138"/>
                  <a:pt x="128" y="138"/>
                  <a:pt x="128" y="138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05"/>
                  <a:pt x="123" y="95"/>
                  <a:pt x="123" y="85"/>
                </a:cubicBezTo>
                <a:cubicBezTo>
                  <a:pt x="123" y="78"/>
                  <a:pt x="116" y="73"/>
                  <a:pt x="110" y="73"/>
                </a:cubicBezTo>
                <a:cubicBezTo>
                  <a:pt x="103" y="73"/>
                  <a:pt x="97" y="80"/>
                  <a:pt x="91" y="87"/>
                </a:cubicBezTo>
                <a:cubicBezTo>
                  <a:pt x="71" y="69"/>
                  <a:pt x="71" y="69"/>
                  <a:pt x="71" y="69"/>
                </a:cubicBezTo>
                <a:cubicBezTo>
                  <a:pt x="83" y="53"/>
                  <a:pt x="97" y="44"/>
                  <a:pt x="114" y="44"/>
                </a:cubicBezTo>
                <a:cubicBezTo>
                  <a:pt x="137" y="44"/>
                  <a:pt x="155" y="60"/>
                  <a:pt x="155" y="85"/>
                </a:cubicBezTo>
                <a:cubicBezTo>
                  <a:pt x="155" y="110"/>
                  <a:pt x="128" y="116"/>
                  <a:pt x="128" y="127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4136557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Thank you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63368" y="2079884"/>
            <a:ext cx="1465263" cy="1498600"/>
            <a:chOff x="5098" y="1275"/>
            <a:chExt cx="923" cy="94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098" y="1275"/>
              <a:ext cx="923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5098" y="1276"/>
              <a:ext cx="923" cy="942"/>
            </a:xfrm>
            <a:custGeom>
              <a:avLst/>
              <a:gdLst>
                <a:gd name="T0" fmla="*/ 0 w 923"/>
                <a:gd name="T1" fmla="*/ 0 h 942"/>
                <a:gd name="T2" fmla="*/ 160 w 923"/>
                <a:gd name="T3" fmla="*/ 0 h 942"/>
                <a:gd name="T4" fmla="*/ 464 w 923"/>
                <a:gd name="T5" fmla="*/ 616 h 942"/>
                <a:gd name="T6" fmla="*/ 765 w 923"/>
                <a:gd name="T7" fmla="*/ 0 h 942"/>
                <a:gd name="T8" fmla="*/ 923 w 923"/>
                <a:gd name="T9" fmla="*/ 0 h 942"/>
                <a:gd name="T10" fmla="*/ 463 w 923"/>
                <a:gd name="T11" fmla="*/ 942 h 942"/>
                <a:gd name="T12" fmla="*/ 0 w 923"/>
                <a:gd name="T13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942">
                  <a:moveTo>
                    <a:pt x="0" y="0"/>
                  </a:moveTo>
                  <a:lnTo>
                    <a:pt x="160" y="0"/>
                  </a:lnTo>
                  <a:lnTo>
                    <a:pt x="464" y="616"/>
                  </a:lnTo>
                  <a:lnTo>
                    <a:pt x="765" y="0"/>
                  </a:lnTo>
                  <a:lnTo>
                    <a:pt x="923" y="0"/>
                  </a:lnTo>
                  <a:lnTo>
                    <a:pt x="463" y="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5352" y="1278"/>
              <a:ext cx="415" cy="417"/>
            </a:xfrm>
            <a:custGeom>
              <a:avLst/>
              <a:gdLst>
                <a:gd name="T0" fmla="*/ 0 w 340"/>
                <a:gd name="T1" fmla="*/ 1 h 340"/>
                <a:gd name="T2" fmla="*/ 170 w 340"/>
                <a:gd name="T3" fmla="*/ 340 h 340"/>
                <a:gd name="T4" fmla="*/ 340 w 340"/>
                <a:gd name="T5" fmla="*/ 1 h 340"/>
                <a:gd name="T6" fmla="*/ 0 w 340"/>
                <a:gd name="T7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340">
                  <a:moveTo>
                    <a:pt x="0" y="1"/>
                  </a:moveTo>
                  <a:cubicBezTo>
                    <a:pt x="170" y="340"/>
                    <a:pt x="170" y="340"/>
                    <a:pt x="170" y="3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85911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athy\Desktop\veeva backgroun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88864" y="2743200"/>
            <a:ext cx="6193536" cy="704088"/>
          </a:xfrm>
        </p:spPr>
        <p:txBody>
          <a:bodyPr lIns="0" tIns="0" rIns="0" bIns="0"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84800" y="3511296"/>
            <a:ext cx="6193536" cy="215444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09248" y="2514600"/>
            <a:ext cx="0" cy="1828800"/>
          </a:xfrm>
          <a:prstGeom prst="line">
            <a:avLst/>
          </a:prstGeom>
          <a:ln w="19050" cmpd="sng">
            <a:solidFill>
              <a:srgbClr val="FFFFF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1" y="3040473"/>
            <a:ext cx="3321392" cy="7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athy\Desktop\veeva backgroun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6864" y="2743200"/>
            <a:ext cx="8225536" cy="704088"/>
          </a:xfrm>
        </p:spPr>
        <p:txBody>
          <a:bodyPr lIns="0" tIns="0" rIns="0" bIns="0" anchor="b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2800" y="3511297"/>
            <a:ext cx="6701536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98" y="1396819"/>
            <a:ext cx="6687402" cy="54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5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eva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3703814" y="2867487"/>
            <a:ext cx="4784373" cy="1109709"/>
            <a:chOff x="0" y="1492"/>
            <a:chExt cx="5760" cy="1336"/>
          </a:xfrm>
          <a:solidFill>
            <a:schemeClr val="bg1"/>
          </a:solidFill>
        </p:grpSpPr>
        <p:sp>
          <p:nvSpPr>
            <p:cNvPr id="8" name="Freeform 14"/>
            <p:cNvSpPr>
              <a:spLocks/>
            </p:cNvSpPr>
            <p:nvPr userDrawn="1"/>
          </p:nvSpPr>
          <p:spPr bwMode="auto">
            <a:xfrm>
              <a:off x="3518" y="1664"/>
              <a:ext cx="1165" cy="1164"/>
            </a:xfrm>
            <a:custGeom>
              <a:avLst/>
              <a:gdLst>
                <a:gd name="T0" fmla="*/ 265 w 265"/>
                <a:gd name="T1" fmla="*/ 0 h 264"/>
                <a:gd name="T2" fmla="*/ 215 w 265"/>
                <a:gd name="T3" fmla="*/ 0 h 264"/>
                <a:gd name="T4" fmla="*/ 132 w 265"/>
                <a:gd name="T5" fmla="*/ 166 h 264"/>
                <a:gd name="T6" fmla="*/ 49 w 265"/>
                <a:gd name="T7" fmla="*/ 0 h 264"/>
                <a:gd name="T8" fmla="*/ 0 w 265"/>
                <a:gd name="T9" fmla="*/ 0 h 264"/>
                <a:gd name="T10" fmla="*/ 132 w 265"/>
                <a:gd name="T11" fmla="*/ 264 h 264"/>
                <a:gd name="T12" fmla="*/ 265 w 265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64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5"/>
            <p:cNvSpPr>
              <a:spLocks noEditPoints="1"/>
            </p:cNvSpPr>
            <p:nvPr userDrawn="1"/>
          </p:nvSpPr>
          <p:spPr bwMode="auto">
            <a:xfrm>
              <a:off x="2440" y="1651"/>
              <a:ext cx="1130" cy="1137"/>
            </a:xfrm>
            <a:custGeom>
              <a:avLst/>
              <a:gdLst>
                <a:gd name="T0" fmla="*/ 128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8 w 257"/>
                <a:gd name="T7" fmla="*/ 42 h 258"/>
                <a:gd name="T8" fmla="*/ 128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8 w 257"/>
                <a:gd name="T17" fmla="*/ 0 h 258"/>
                <a:gd name="T18" fmla="*/ 0 w 257"/>
                <a:gd name="T19" fmla="*/ 129 h 258"/>
                <a:gd name="T20" fmla="*/ 128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8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"/>
            <p:cNvSpPr>
              <a:spLocks noEditPoints="1"/>
            </p:cNvSpPr>
            <p:nvPr userDrawn="1"/>
          </p:nvSpPr>
          <p:spPr bwMode="auto">
            <a:xfrm>
              <a:off x="4626" y="1655"/>
              <a:ext cx="1134" cy="1138"/>
            </a:xfrm>
            <a:custGeom>
              <a:avLst/>
              <a:gdLst>
                <a:gd name="T0" fmla="*/ 129 w 258"/>
                <a:gd name="T1" fmla="*/ 216 h 258"/>
                <a:gd name="T2" fmla="*/ 42 w 258"/>
                <a:gd name="T3" fmla="*/ 129 h 258"/>
                <a:gd name="T4" fmla="*/ 129 w 258"/>
                <a:gd name="T5" fmla="*/ 42 h 258"/>
                <a:gd name="T6" fmla="*/ 216 w 258"/>
                <a:gd name="T7" fmla="*/ 128 h 258"/>
                <a:gd name="T8" fmla="*/ 216 w 258"/>
                <a:gd name="T9" fmla="*/ 131 h 258"/>
                <a:gd name="T10" fmla="*/ 129 w 258"/>
                <a:gd name="T11" fmla="*/ 216 h 258"/>
                <a:gd name="T12" fmla="*/ 258 w 258"/>
                <a:gd name="T13" fmla="*/ 129 h 258"/>
                <a:gd name="T14" fmla="*/ 258 w 258"/>
                <a:gd name="T15" fmla="*/ 128 h 258"/>
                <a:gd name="T16" fmla="*/ 258 w 258"/>
                <a:gd name="T17" fmla="*/ 3 h 258"/>
                <a:gd name="T18" fmla="*/ 216 w 258"/>
                <a:gd name="T19" fmla="*/ 3 h 258"/>
                <a:gd name="T20" fmla="*/ 216 w 258"/>
                <a:gd name="T21" fmla="*/ 34 h 258"/>
                <a:gd name="T22" fmla="*/ 129 w 258"/>
                <a:gd name="T23" fmla="*/ 0 h 258"/>
                <a:gd name="T24" fmla="*/ 0 w 258"/>
                <a:gd name="T25" fmla="*/ 129 h 258"/>
                <a:gd name="T26" fmla="*/ 129 w 258"/>
                <a:gd name="T27" fmla="*/ 258 h 258"/>
                <a:gd name="T28" fmla="*/ 216 w 258"/>
                <a:gd name="T29" fmla="*/ 224 h 258"/>
                <a:gd name="T30" fmla="*/ 216 w 258"/>
                <a:gd name="T31" fmla="*/ 256 h 258"/>
                <a:gd name="T32" fmla="*/ 258 w 258"/>
                <a:gd name="T33" fmla="*/ 256 h 258"/>
                <a:gd name="T34" fmla="*/ 258 w 258"/>
                <a:gd name="T35" fmla="*/ 131 h 258"/>
                <a:gd name="T36" fmla="*/ 258 w 258"/>
                <a:gd name="T3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258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/>
            <p:cNvSpPr>
              <a:spLocks noEditPoints="1"/>
            </p:cNvSpPr>
            <p:nvPr userDrawn="1"/>
          </p:nvSpPr>
          <p:spPr bwMode="auto">
            <a:xfrm>
              <a:off x="1183" y="1651"/>
              <a:ext cx="1130" cy="1137"/>
            </a:xfrm>
            <a:custGeom>
              <a:avLst/>
              <a:gdLst>
                <a:gd name="T0" fmla="*/ 129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9 w 257"/>
                <a:gd name="T7" fmla="*/ 42 h 258"/>
                <a:gd name="T8" fmla="*/ 129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9 w 257"/>
                <a:gd name="T17" fmla="*/ 0 h 258"/>
                <a:gd name="T18" fmla="*/ 0 w 257"/>
                <a:gd name="T19" fmla="*/ 129 h 258"/>
                <a:gd name="T20" fmla="*/ 129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9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 userDrawn="1"/>
          </p:nvSpPr>
          <p:spPr bwMode="auto">
            <a:xfrm>
              <a:off x="0" y="1492"/>
              <a:ext cx="1315" cy="1336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/>
            <p:cNvSpPr>
              <a:spLocks/>
            </p:cNvSpPr>
            <p:nvPr userDrawn="1"/>
          </p:nvSpPr>
          <p:spPr bwMode="auto">
            <a:xfrm>
              <a:off x="360" y="1492"/>
              <a:ext cx="594" cy="595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085483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92222"/>
            <a:ext cx="9144000" cy="2299052"/>
          </a:xfr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391274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40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6" name="Group 13"/>
          <p:cNvGrpSpPr>
            <a:grpSpLocks noChangeAspect="1"/>
          </p:cNvGrpSpPr>
          <p:nvPr userDrawn="1"/>
        </p:nvGrpSpPr>
        <p:grpSpPr bwMode="auto">
          <a:xfrm>
            <a:off x="4879767" y="5158664"/>
            <a:ext cx="2432467" cy="564197"/>
            <a:chOff x="0" y="1492"/>
            <a:chExt cx="5760" cy="1336"/>
          </a:xfrm>
          <a:solidFill>
            <a:schemeClr val="bg1"/>
          </a:solidFill>
        </p:grpSpPr>
        <p:sp>
          <p:nvSpPr>
            <p:cNvPr id="27" name="Freeform 14"/>
            <p:cNvSpPr>
              <a:spLocks/>
            </p:cNvSpPr>
            <p:nvPr userDrawn="1"/>
          </p:nvSpPr>
          <p:spPr bwMode="auto">
            <a:xfrm>
              <a:off x="3518" y="1664"/>
              <a:ext cx="1165" cy="1164"/>
            </a:xfrm>
            <a:custGeom>
              <a:avLst/>
              <a:gdLst>
                <a:gd name="T0" fmla="*/ 265 w 265"/>
                <a:gd name="T1" fmla="*/ 0 h 264"/>
                <a:gd name="T2" fmla="*/ 215 w 265"/>
                <a:gd name="T3" fmla="*/ 0 h 264"/>
                <a:gd name="T4" fmla="*/ 132 w 265"/>
                <a:gd name="T5" fmla="*/ 166 h 264"/>
                <a:gd name="T6" fmla="*/ 49 w 265"/>
                <a:gd name="T7" fmla="*/ 0 h 264"/>
                <a:gd name="T8" fmla="*/ 0 w 265"/>
                <a:gd name="T9" fmla="*/ 0 h 264"/>
                <a:gd name="T10" fmla="*/ 132 w 265"/>
                <a:gd name="T11" fmla="*/ 264 h 264"/>
                <a:gd name="T12" fmla="*/ 265 w 265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64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 noEditPoints="1"/>
            </p:cNvSpPr>
            <p:nvPr userDrawn="1"/>
          </p:nvSpPr>
          <p:spPr bwMode="auto">
            <a:xfrm>
              <a:off x="2440" y="1651"/>
              <a:ext cx="1130" cy="1137"/>
            </a:xfrm>
            <a:custGeom>
              <a:avLst/>
              <a:gdLst>
                <a:gd name="T0" fmla="*/ 128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8 w 257"/>
                <a:gd name="T7" fmla="*/ 42 h 258"/>
                <a:gd name="T8" fmla="*/ 128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8 w 257"/>
                <a:gd name="T17" fmla="*/ 0 h 258"/>
                <a:gd name="T18" fmla="*/ 0 w 257"/>
                <a:gd name="T19" fmla="*/ 129 h 258"/>
                <a:gd name="T20" fmla="*/ 128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8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/>
            <p:cNvSpPr>
              <a:spLocks noEditPoints="1"/>
            </p:cNvSpPr>
            <p:nvPr userDrawn="1"/>
          </p:nvSpPr>
          <p:spPr bwMode="auto">
            <a:xfrm>
              <a:off x="4626" y="1655"/>
              <a:ext cx="1134" cy="1138"/>
            </a:xfrm>
            <a:custGeom>
              <a:avLst/>
              <a:gdLst>
                <a:gd name="T0" fmla="*/ 129 w 258"/>
                <a:gd name="T1" fmla="*/ 216 h 258"/>
                <a:gd name="T2" fmla="*/ 42 w 258"/>
                <a:gd name="T3" fmla="*/ 129 h 258"/>
                <a:gd name="T4" fmla="*/ 129 w 258"/>
                <a:gd name="T5" fmla="*/ 42 h 258"/>
                <a:gd name="T6" fmla="*/ 216 w 258"/>
                <a:gd name="T7" fmla="*/ 128 h 258"/>
                <a:gd name="T8" fmla="*/ 216 w 258"/>
                <a:gd name="T9" fmla="*/ 131 h 258"/>
                <a:gd name="T10" fmla="*/ 129 w 258"/>
                <a:gd name="T11" fmla="*/ 216 h 258"/>
                <a:gd name="T12" fmla="*/ 258 w 258"/>
                <a:gd name="T13" fmla="*/ 129 h 258"/>
                <a:gd name="T14" fmla="*/ 258 w 258"/>
                <a:gd name="T15" fmla="*/ 128 h 258"/>
                <a:gd name="T16" fmla="*/ 258 w 258"/>
                <a:gd name="T17" fmla="*/ 3 h 258"/>
                <a:gd name="T18" fmla="*/ 216 w 258"/>
                <a:gd name="T19" fmla="*/ 3 h 258"/>
                <a:gd name="T20" fmla="*/ 216 w 258"/>
                <a:gd name="T21" fmla="*/ 34 h 258"/>
                <a:gd name="T22" fmla="*/ 129 w 258"/>
                <a:gd name="T23" fmla="*/ 0 h 258"/>
                <a:gd name="T24" fmla="*/ 0 w 258"/>
                <a:gd name="T25" fmla="*/ 129 h 258"/>
                <a:gd name="T26" fmla="*/ 129 w 258"/>
                <a:gd name="T27" fmla="*/ 258 h 258"/>
                <a:gd name="T28" fmla="*/ 216 w 258"/>
                <a:gd name="T29" fmla="*/ 224 h 258"/>
                <a:gd name="T30" fmla="*/ 216 w 258"/>
                <a:gd name="T31" fmla="*/ 256 h 258"/>
                <a:gd name="T32" fmla="*/ 258 w 258"/>
                <a:gd name="T33" fmla="*/ 256 h 258"/>
                <a:gd name="T34" fmla="*/ 258 w 258"/>
                <a:gd name="T35" fmla="*/ 131 h 258"/>
                <a:gd name="T36" fmla="*/ 258 w 258"/>
                <a:gd name="T3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258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/>
            <p:cNvSpPr>
              <a:spLocks noEditPoints="1"/>
            </p:cNvSpPr>
            <p:nvPr userDrawn="1"/>
          </p:nvSpPr>
          <p:spPr bwMode="auto">
            <a:xfrm>
              <a:off x="1183" y="1651"/>
              <a:ext cx="1130" cy="1137"/>
            </a:xfrm>
            <a:custGeom>
              <a:avLst/>
              <a:gdLst>
                <a:gd name="T0" fmla="*/ 129 w 257"/>
                <a:gd name="T1" fmla="*/ 42 h 258"/>
                <a:gd name="T2" fmla="*/ 213 w 257"/>
                <a:gd name="T3" fmla="*/ 108 h 258"/>
                <a:gd name="T4" fmla="*/ 44 w 257"/>
                <a:gd name="T5" fmla="*/ 108 h 258"/>
                <a:gd name="T6" fmla="*/ 129 w 257"/>
                <a:gd name="T7" fmla="*/ 42 h 258"/>
                <a:gd name="T8" fmla="*/ 129 w 257"/>
                <a:gd name="T9" fmla="*/ 216 h 258"/>
                <a:gd name="T10" fmla="*/ 44 w 257"/>
                <a:gd name="T11" fmla="*/ 150 h 258"/>
                <a:gd name="T12" fmla="*/ 257 w 257"/>
                <a:gd name="T13" fmla="*/ 150 h 258"/>
                <a:gd name="T14" fmla="*/ 257 w 257"/>
                <a:gd name="T15" fmla="*/ 129 h 258"/>
                <a:gd name="T16" fmla="*/ 129 w 257"/>
                <a:gd name="T17" fmla="*/ 0 h 258"/>
                <a:gd name="T18" fmla="*/ 0 w 257"/>
                <a:gd name="T19" fmla="*/ 129 h 258"/>
                <a:gd name="T20" fmla="*/ 129 w 257"/>
                <a:gd name="T21" fmla="*/ 258 h 258"/>
                <a:gd name="T22" fmla="*/ 243 w 257"/>
                <a:gd name="T23" fmla="*/ 189 h 258"/>
                <a:gd name="T24" fmla="*/ 191 w 257"/>
                <a:gd name="T25" fmla="*/ 189 h 258"/>
                <a:gd name="T26" fmla="*/ 129 w 257"/>
                <a:gd name="T27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58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0" y="1492"/>
              <a:ext cx="1315" cy="1336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360" y="1492"/>
              <a:ext cx="594" cy="595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564547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631148"/>
            <a:ext cx="9144000" cy="2387600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Section Break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5543" y="3930200"/>
            <a:ext cx="10580914" cy="89263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6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5645986" y="1412969"/>
            <a:ext cx="900028" cy="914400"/>
            <a:chOff x="5127584" y="2099392"/>
            <a:chExt cx="555329" cy="564197"/>
          </a:xfrm>
        </p:grpSpPr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5127584" y="2099392"/>
              <a:ext cx="555329" cy="564197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5279613" y="2099392"/>
              <a:ext cx="250848" cy="251270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918110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aker Slide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9245" y="3731425"/>
            <a:ext cx="7453649" cy="89263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80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492517" y="1984189"/>
            <a:ext cx="2532888" cy="2532888"/>
          </a:xfrm>
          <a:prstGeom prst="ellipse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1:1 ratio photo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90006" y="2819716"/>
            <a:ext cx="7432568" cy="899331"/>
          </a:xfrm>
        </p:spPr>
        <p:txBody>
          <a:bodyPr anchor="b" anchorCtr="0"/>
          <a:lstStyle>
            <a:lvl1pPr algn="l">
              <a:defRPr sz="4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09A45-7F0F-474B-A549-6CF350A75D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9245" y="2215965"/>
            <a:ext cx="2427582" cy="5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4014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970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6624" y="1066800"/>
            <a:ext cx="10538752" cy="54102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6721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peaker Slide with picture">
  <p:cSld name="Speaker Slide with picture">
    <p:bg>
      <p:bgPr>
        <a:solidFill>
          <a:schemeClr val="dk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6"/>
          <p:cNvSpPr txBox="1">
            <a:spLocks noGrp="1"/>
          </p:cNvSpPr>
          <p:nvPr>
            <p:ph type="subTitle" idx="1"/>
          </p:nvPr>
        </p:nvSpPr>
        <p:spPr>
          <a:xfrm>
            <a:off x="4389245" y="3731425"/>
            <a:ext cx="7453649" cy="89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EEB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2000"/>
              <a:buNone/>
              <a:defRPr sz="2000"/>
            </a:lvl2pPr>
            <a:lvl3pPr lvl="2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800"/>
              <a:buNone/>
              <a:defRPr sz="1800"/>
            </a:lvl3pPr>
            <a:lvl4pPr lvl="3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None/>
              <a:defRPr sz="1600"/>
            </a:lvl4pPr>
            <a:lvl5pPr lvl="4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36"/>
          <p:cNvSpPr>
            <a:spLocks noGrp="1"/>
          </p:cNvSpPr>
          <p:nvPr>
            <p:ph type="pic" idx="2"/>
          </p:nvPr>
        </p:nvSpPr>
        <p:spPr>
          <a:xfrm>
            <a:off x="1492517" y="1984189"/>
            <a:ext cx="2532888" cy="253288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900"/>
              <a:buFont typeface="Calibri"/>
              <a:buChar char="−"/>
              <a:defRPr sz="19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ctrTitle"/>
          </p:nvPr>
        </p:nvSpPr>
        <p:spPr>
          <a:xfrm>
            <a:off x="4390006" y="2819716"/>
            <a:ext cx="7432568" cy="89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0" name="Google Shape;8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9245" y="2215965"/>
            <a:ext cx="2427582" cy="571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89141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6624" y="1371600"/>
            <a:ext cx="10538752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970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62568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C576A4-4C87-4B34-BF22-44DA60DF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234456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705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AC331BD-B2D2-49AA-B79F-08337B3E34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11661369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828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627749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79409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771A77B-1F44-4C45-9FC1-E6BDBA049088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FD72028D-DDA7-4967-A2CE-0329296D9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0B14393C-DF94-435E-A3D5-4C4618382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6ACBAAB-B5D4-4EFE-94DD-62E2364FDB44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48C95D-837A-4474-9319-1A0FBA7CBA06}"/>
              </a:ext>
            </a:extLst>
          </p:cNvPr>
          <p:cNvSpPr txBox="1"/>
          <p:nvPr userDrawn="1"/>
        </p:nvSpPr>
        <p:spPr>
          <a:xfrm>
            <a:off x="5142982" y="6521025"/>
            <a:ext cx="1906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ＭＳ Ｐゴシック" charset="0"/>
              </a:rPr>
              <a:t>Copyright © Veeva Systems 2022</a:t>
            </a:r>
          </a:p>
        </p:txBody>
      </p:sp>
    </p:spTree>
    <p:extLst>
      <p:ext uri="{BB962C8B-B14F-4D97-AF65-F5344CB8AC3E}">
        <p14:creationId xmlns:p14="http://schemas.microsoft.com/office/powerpoint/2010/main" val="261036469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AEC544-7AFA-441A-88D1-CC648E4AF892}"/>
              </a:ext>
            </a:extLst>
          </p:cNvPr>
          <p:cNvSpPr/>
          <p:nvPr userDrawn="1"/>
        </p:nvSpPr>
        <p:spPr>
          <a:xfrm>
            <a:off x="5173362" y="6519734"/>
            <a:ext cx="3188043" cy="33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93579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2673884"/>
            <a:ext cx="4423516" cy="110121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58808" y="1485900"/>
            <a:ext cx="6368904" cy="4991099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CAE1D1-110B-4886-9EA2-83D162148686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AE293493-C613-4580-9BA7-41575CA85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BBAB441E-7D65-4517-91F3-48D6BF6B2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3C9A3E-7E26-47E0-B201-C3BB70CD7EEB}"/>
              </a:ext>
            </a:extLst>
          </p:cNvPr>
          <p:cNvSpPr txBox="1"/>
          <p:nvPr userDrawn="1"/>
        </p:nvSpPr>
        <p:spPr>
          <a:xfrm>
            <a:off x="6189191" y="6521025"/>
            <a:ext cx="1906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2022</a:t>
            </a:r>
          </a:p>
        </p:txBody>
      </p:sp>
    </p:spTree>
    <p:extLst>
      <p:ext uri="{BB962C8B-B14F-4D97-AF65-F5344CB8AC3E}">
        <p14:creationId xmlns:p14="http://schemas.microsoft.com/office/powerpoint/2010/main" val="212451283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e Oran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Isosceles Triangle 2"/>
          <p:cNvSpPr/>
          <p:nvPr userDrawn="1"/>
        </p:nvSpPr>
        <p:spPr>
          <a:xfrm rot="5400000">
            <a:off x="5876152" y="3287625"/>
            <a:ext cx="668859" cy="282753"/>
          </a:xfrm>
          <a:prstGeom prst="triangle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821FF-59B0-451F-99EC-ABE653651042}"/>
              </a:ext>
            </a:extLst>
          </p:cNvPr>
          <p:cNvSpPr txBox="1"/>
          <p:nvPr userDrawn="1"/>
        </p:nvSpPr>
        <p:spPr>
          <a:xfrm>
            <a:off x="11017792" y="6509749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334D4-AB3F-4686-9455-4C8D903CFD6B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C4A3D158-6A70-49C8-A017-6296AE75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0EA5D8A-C207-48A8-937A-A511EBC8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607FDE7-CC18-4E6F-9A0C-7AC645F19F87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82A0A-213B-467B-87D4-11D599E0E949}"/>
              </a:ext>
            </a:extLst>
          </p:cNvPr>
          <p:cNvSpPr txBox="1"/>
          <p:nvPr userDrawn="1"/>
        </p:nvSpPr>
        <p:spPr>
          <a:xfrm>
            <a:off x="6189191" y="6521025"/>
            <a:ext cx="1906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2022</a:t>
            </a:r>
          </a:p>
        </p:txBody>
      </p:sp>
    </p:spTree>
    <p:extLst>
      <p:ext uri="{BB962C8B-B14F-4D97-AF65-F5344CB8AC3E}">
        <p14:creationId xmlns:p14="http://schemas.microsoft.com/office/powerpoint/2010/main" val="1508686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e Oran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917" indent="-121917" algn="ctr">
              <a:spcBef>
                <a:spcPts val="1600"/>
              </a:spcBef>
              <a:buClr>
                <a:schemeClr val="tx2"/>
              </a:buClr>
            </a:pPr>
            <a:endParaRPr lang="en-US" sz="2400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D334D4-AB3F-4686-9455-4C8D903CFD6B}"/>
              </a:ext>
            </a:extLst>
          </p:cNvPr>
          <p:cNvGrpSpPr/>
          <p:nvPr userDrawn="1"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C4A3D158-6A70-49C8-A017-6296AE75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0EA5D8A-C207-48A8-937A-A511EBC8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C482A0A-213B-467B-87D4-11D599E0E949}"/>
              </a:ext>
            </a:extLst>
          </p:cNvPr>
          <p:cNvSpPr txBox="1"/>
          <p:nvPr userDrawn="1"/>
        </p:nvSpPr>
        <p:spPr>
          <a:xfrm>
            <a:off x="6189191" y="6521025"/>
            <a:ext cx="1906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>
                <a:solidFill>
                  <a:schemeClr val="bg1"/>
                </a:solidFill>
                <a:latin typeface="+mn-lt"/>
                <a:ea typeface="ＭＳ Ｐゴシック" charset="0"/>
              </a:rPr>
              <a:t>Copyright © Veeva Systems 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7675E-6477-4288-8C9D-57958BC1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9869" y="1333500"/>
            <a:ext cx="4794250" cy="4128186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“Insert quote here if you want to include an image to the left side of the slide.”</a:t>
            </a:r>
          </a:p>
          <a:p>
            <a:pPr lvl="0"/>
            <a:endParaRPr lang="en-US"/>
          </a:p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5433F-BFD5-45B4-9B19-FA85C81FC7F9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8549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5156200" y="1813011"/>
            <a:ext cx="1879600" cy="1870075"/>
          </a:xfrm>
          <a:custGeom>
            <a:avLst/>
            <a:gdLst>
              <a:gd name="T0" fmla="*/ 113 w 226"/>
              <a:gd name="T1" fmla="*/ 0 h 226"/>
              <a:gd name="T2" fmla="*/ 0 w 226"/>
              <a:gd name="T3" fmla="*/ 113 h 226"/>
              <a:gd name="T4" fmla="*/ 19 w 226"/>
              <a:gd name="T5" fmla="*/ 175 h 226"/>
              <a:gd name="T6" fmla="*/ 7 w 226"/>
              <a:gd name="T7" fmla="*/ 217 h 226"/>
              <a:gd name="T8" fmla="*/ 49 w 226"/>
              <a:gd name="T9" fmla="*/ 206 h 226"/>
              <a:gd name="T10" fmla="*/ 113 w 226"/>
              <a:gd name="T11" fmla="*/ 226 h 226"/>
              <a:gd name="T12" fmla="*/ 226 w 226"/>
              <a:gd name="T13" fmla="*/ 113 h 226"/>
              <a:gd name="T14" fmla="*/ 113 w 226"/>
              <a:gd name="T15" fmla="*/ 0 h 226"/>
              <a:gd name="T16" fmla="*/ 111 w 226"/>
              <a:gd name="T17" fmla="*/ 182 h 226"/>
              <a:gd name="T18" fmla="*/ 92 w 226"/>
              <a:gd name="T19" fmla="*/ 164 h 226"/>
              <a:gd name="T20" fmla="*/ 111 w 226"/>
              <a:gd name="T21" fmla="*/ 145 h 226"/>
              <a:gd name="T22" fmla="*/ 130 w 226"/>
              <a:gd name="T23" fmla="*/ 164 h 226"/>
              <a:gd name="T24" fmla="*/ 111 w 226"/>
              <a:gd name="T25" fmla="*/ 182 h 226"/>
              <a:gd name="T26" fmla="*/ 128 w 226"/>
              <a:gd name="T27" fmla="*/ 127 h 226"/>
              <a:gd name="T28" fmla="*/ 128 w 226"/>
              <a:gd name="T29" fmla="*/ 138 h 226"/>
              <a:gd name="T30" fmla="*/ 96 w 226"/>
              <a:gd name="T31" fmla="*/ 138 h 226"/>
              <a:gd name="T32" fmla="*/ 96 w 226"/>
              <a:gd name="T33" fmla="*/ 123 h 226"/>
              <a:gd name="T34" fmla="*/ 123 w 226"/>
              <a:gd name="T35" fmla="*/ 85 h 226"/>
              <a:gd name="T36" fmla="*/ 110 w 226"/>
              <a:gd name="T37" fmla="*/ 73 h 226"/>
              <a:gd name="T38" fmla="*/ 91 w 226"/>
              <a:gd name="T39" fmla="*/ 87 h 226"/>
              <a:gd name="T40" fmla="*/ 71 w 226"/>
              <a:gd name="T41" fmla="*/ 69 h 226"/>
              <a:gd name="T42" fmla="*/ 114 w 226"/>
              <a:gd name="T43" fmla="*/ 44 h 226"/>
              <a:gd name="T44" fmla="*/ 155 w 226"/>
              <a:gd name="T45" fmla="*/ 85 h 226"/>
              <a:gd name="T46" fmla="*/ 128 w 226"/>
              <a:gd name="T47" fmla="*/ 12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6" h="226">
                <a:moveTo>
                  <a:pt x="113" y="0"/>
                </a:moveTo>
                <a:cubicBezTo>
                  <a:pt x="51" y="0"/>
                  <a:pt x="0" y="51"/>
                  <a:pt x="0" y="113"/>
                </a:cubicBezTo>
                <a:cubicBezTo>
                  <a:pt x="0" y="136"/>
                  <a:pt x="7" y="157"/>
                  <a:pt x="19" y="175"/>
                </a:cubicBezTo>
                <a:cubicBezTo>
                  <a:pt x="7" y="217"/>
                  <a:pt x="7" y="217"/>
                  <a:pt x="7" y="217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67" y="218"/>
                  <a:pt x="89" y="226"/>
                  <a:pt x="113" y="226"/>
                </a:cubicBezTo>
                <a:cubicBezTo>
                  <a:pt x="175" y="226"/>
                  <a:pt x="226" y="175"/>
                  <a:pt x="226" y="113"/>
                </a:cubicBezTo>
                <a:cubicBezTo>
                  <a:pt x="226" y="51"/>
                  <a:pt x="175" y="0"/>
                  <a:pt x="113" y="0"/>
                </a:cubicBezTo>
                <a:close/>
                <a:moveTo>
                  <a:pt x="111" y="182"/>
                </a:moveTo>
                <a:cubicBezTo>
                  <a:pt x="101" y="182"/>
                  <a:pt x="92" y="174"/>
                  <a:pt x="92" y="164"/>
                </a:cubicBezTo>
                <a:cubicBezTo>
                  <a:pt x="92" y="153"/>
                  <a:pt x="101" y="145"/>
                  <a:pt x="111" y="145"/>
                </a:cubicBezTo>
                <a:cubicBezTo>
                  <a:pt x="121" y="145"/>
                  <a:pt x="130" y="153"/>
                  <a:pt x="130" y="164"/>
                </a:cubicBezTo>
                <a:cubicBezTo>
                  <a:pt x="130" y="174"/>
                  <a:pt x="121" y="182"/>
                  <a:pt x="111" y="182"/>
                </a:cubicBezTo>
                <a:close/>
                <a:moveTo>
                  <a:pt x="128" y="127"/>
                </a:moveTo>
                <a:cubicBezTo>
                  <a:pt x="128" y="138"/>
                  <a:pt x="128" y="138"/>
                  <a:pt x="128" y="138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05"/>
                  <a:pt x="123" y="95"/>
                  <a:pt x="123" y="85"/>
                </a:cubicBezTo>
                <a:cubicBezTo>
                  <a:pt x="123" y="78"/>
                  <a:pt x="116" y="73"/>
                  <a:pt x="110" y="73"/>
                </a:cubicBezTo>
                <a:cubicBezTo>
                  <a:pt x="103" y="73"/>
                  <a:pt x="97" y="80"/>
                  <a:pt x="91" y="87"/>
                </a:cubicBezTo>
                <a:cubicBezTo>
                  <a:pt x="71" y="69"/>
                  <a:pt x="71" y="69"/>
                  <a:pt x="71" y="69"/>
                </a:cubicBezTo>
                <a:cubicBezTo>
                  <a:pt x="83" y="53"/>
                  <a:pt x="97" y="44"/>
                  <a:pt x="114" y="44"/>
                </a:cubicBezTo>
                <a:cubicBezTo>
                  <a:pt x="137" y="44"/>
                  <a:pt x="155" y="60"/>
                  <a:pt x="155" y="85"/>
                </a:cubicBezTo>
                <a:cubicBezTo>
                  <a:pt x="155" y="110"/>
                  <a:pt x="128" y="116"/>
                  <a:pt x="128" y="127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137722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peaker Slide with picture">
  <p:cSld name="1_Speaker Slide with picture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>
            <a:spLocks noGrp="1"/>
          </p:cNvSpPr>
          <p:nvPr>
            <p:ph type="title"/>
          </p:nvPr>
        </p:nvSpPr>
        <p:spPr>
          <a:xfrm>
            <a:off x="4389245" y="1710671"/>
            <a:ext cx="6994966" cy="98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1"/>
          </p:nvPr>
        </p:nvSpPr>
        <p:spPr>
          <a:xfrm>
            <a:off x="4387786" y="2726844"/>
            <a:ext cx="5807676" cy="74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900"/>
              <a:buNone/>
              <a:defRPr/>
            </a:lvl2pPr>
            <a:lvl3pPr marL="1371600" lvl="2" indent="-3429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>
            <a:spLocks noGrp="1"/>
          </p:cNvSpPr>
          <p:nvPr>
            <p:ph type="pic" idx="2"/>
          </p:nvPr>
        </p:nvSpPr>
        <p:spPr>
          <a:xfrm>
            <a:off x="2794096" y="1993570"/>
            <a:ext cx="1243584" cy="12435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900"/>
              <a:buFont typeface="Calibri"/>
              <a:buChar char="−"/>
              <a:defRPr sz="19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37"/>
          <p:cNvSpPr>
            <a:spLocks noGrp="1"/>
          </p:cNvSpPr>
          <p:nvPr>
            <p:ph type="pic" idx="3"/>
          </p:nvPr>
        </p:nvSpPr>
        <p:spPr>
          <a:xfrm>
            <a:off x="2794096" y="3541777"/>
            <a:ext cx="1243584" cy="12435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900"/>
              <a:buFont typeface="Calibri"/>
              <a:buChar char="−"/>
              <a:defRPr sz="19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4"/>
          </p:nvPr>
        </p:nvSpPr>
        <p:spPr>
          <a:xfrm>
            <a:off x="4386327" y="4288888"/>
            <a:ext cx="5807676" cy="74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900"/>
              <a:buNone/>
              <a:defRPr/>
            </a:lvl2pPr>
            <a:lvl3pPr marL="1371600" lvl="2" indent="-3429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body" idx="5"/>
          </p:nvPr>
        </p:nvSpPr>
        <p:spPr>
          <a:xfrm>
            <a:off x="4386327" y="3237154"/>
            <a:ext cx="7006603" cy="10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900"/>
              <a:buNone/>
              <a:defRPr/>
            </a:lvl2pPr>
            <a:lvl3pPr marL="1371600" lvl="2" indent="-3429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8" name="Google Shape;88;p37"/>
          <p:cNvGrpSpPr/>
          <p:nvPr/>
        </p:nvGrpSpPr>
        <p:grpSpPr>
          <a:xfrm>
            <a:off x="5579537" y="6394621"/>
            <a:ext cx="1032926" cy="241526"/>
            <a:chOff x="2556" y="1860"/>
            <a:chExt cx="2566" cy="600"/>
          </a:xfrm>
        </p:grpSpPr>
        <p:sp>
          <p:nvSpPr>
            <p:cNvPr id="89" name="Google Shape;89;p37"/>
            <p:cNvSpPr/>
            <p:nvPr/>
          </p:nvSpPr>
          <p:spPr>
            <a:xfrm>
              <a:off x="2558" y="1860"/>
              <a:ext cx="2564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7"/>
            <p:cNvSpPr/>
            <p:nvPr/>
          </p:nvSpPr>
          <p:spPr>
            <a:xfrm>
              <a:off x="4124" y="1938"/>
              <a:ext cx="517" cy="522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253" y="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100"/>
                    <a:pt x="126" y="253"/>
                    <a:pt x="126" y="253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7"/>
            <p:cNvSpPr/>
            <p:nvPr/>
          </p:nvSpPr>
          <p:spPr>
            <a:xfrm>
              <a:off x="3642" y="1934"/>
              <a:ext cx="505" cy="507"/>
            </a:xfrm>
            <a:custGeom>
              <a:avLst/>
              <a:gdLst/>
              <a:ahLst/>
              <a:cxnLst/>
              <a:rect l="l" t="t" r="r" b="b"/>
              <a:pathLst>
                <a:path w="247" h="246" extrusionOk="0">
                  <a:moveTo>
                    <a:pt x="124" y="206"/>
                  </a:moveTo>
                  <a:cubicBezTo>
                    <a:pt x="85" y="206"/>
                    <a:pt x="52" y="179"/>
                    <a:pt x="43" y="143"/>
                  </a:cubicBezTo>
                  <a:cubicBezTo>
                    <a:pt x="247" y="143"/>
                    <a:pt x="247" y="143"/>
                    <a:pt x="247" y="143"/>
                  </a:cubicBezTo>
                  <a:cubicBezTo>
                    <a:pt x="247" y="123"/>
                    <a:pt x="247" y="123"/>
                    <a:pt x="247" y="123"/>
                  </a:cubicBezTo>
                  <a:cubicBezTo>
                    <a:pt x="247" y="55"/>
                    <a:pt x="192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191"/>
                    <a:pt x="56" y="246"/>
                    <a:pt x="124" y="246"/>
                  </a:cubicBezTo>
                  <a:cubicBezTo>
                    <a:pt x="170" y="246"/>
                    <a:pt x="212" y="220"/>
                    <a:pt x="233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69" y="197"/>
                    <a:pt x="147" y="206"/>
                    <a:pt x="124" y="206"/>
                  </a:cubicBezTo>
                  <a:moveTo>
                    <a:pt x="124" y="40"/>
                  </a:moveTo>
                  <a:cubicBezTo>
                    <a:pt x="163" y="40"/>
                    <a:pt x="196" y="67"/>
                    <a:pt x="205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2" y="67"/>
                    <a:pt x="85" y="40"/>
                    <a:pt x="124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7"/>
            <p:cNvSpPr/>
            <p:nvPr/>
          </p:nvSpPr>
          <p:spPr>
            <a:xfrm>
              <a:off x="4617" y="1936"/>
              <a:ext cx="503" cy="507"/>
            </a:xfrm>
            <a:custGeom>
              <a:avLst/>
              <a:gdLst/>
              <a:ahLst/>
              <a:cxnLst/>
              <a:rect l="l" t="t" r="r" b="b"/>
              <a:pathLst>
                <a:path w="246" h="246" extrusionOk="0">
                  <a:moveTo>
                    <a:pt x="246" y="123"/>
                  </a:moveTo>
                  <a:cubicBezTo>
                    <a:pt x="246" y="123"/>
                    <a:pt x="246" y="122"/>
                    <a:pt x="246" y="122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4" y="12"/>
                    <a:pt x="155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55" y="246"/>
                    <a:pt x="184" y="234"/>
                    <a:pt x="206" y="214"/>
                  </a:cubicBezTo>
                  <a:cubicBezTo>
                    <a:pt x="206" y="244"/>
                    <a:pt x="206" y="244"/>
                    <a:pt x="206" y="244"/>
                  </a:cubicBezTo>
                  <a:cubicBezTo>
                    <a:pt x="246" y="244"/>
                    <a:pt x="246" y="244"/>
                    <a:pt x="246" y="244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246" y="124"/>
                    <a:pt x="246" y="123"/>
                    <a:pt x="246" y="123"/>
                  </a:cubicBezTo>
                  <a:moveTo>
                    <a:pt x="123" y="206"/>
                  </a:moveTo>
                  <a:cubicBezTo>
                    <a:pt x="77" y="206"/>
                    <a:pt x="40" y="169"/>
                    <a:pt x="40" y="123"/>
                  </a:cubicBezTo>
                  <a:cubicBezTo>
                    <a:pt x="40" y="77"/>
                    <a:pt x="77" y="40"/>
                    <a:pt x="123" y="40"/>
                  </a:cubicBezTo>
                  <a:cubicBezTo>
                    <a:pt x="169" y="40"/>
                    <a:pt x="206" y="76"/>
                    <a:pt x="206" y="122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06" y="170"/>
                    <a:pt x="169" y="206"/>
                    <a:pt x="123" y="2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7"/>
            <p:cNvSpPr/>
            <p:nvPr/>
          </p:nvSpPr>
          <p:spPr>
            <a:xfrm>
              <a:off x="3081" y="1934"/>
              <a:ext cx="505" cy="507"/>
            </a:xfrm>
            <a:custGeom>
              <a:avLst/>
              <a:gdLst/>
              <a:ahLst/>
              <a:cxnLst/>
              <a:rect l="l" t="t" r="r" b="b"/>
              <a:pathLst>
                <a:path w="247" h="246" extrusionOk="0">
                  <a:moveTo>
                    <a:pt x="124" y="206"/>
                  </a:moveTo>
                  <a:cubicBezTo>
                    <a:pt x="85" y="206"/>
                    <a:pt x="52" y="179"/>
                    <a:pt x="43" y="143"/>
                  </a:cubicBezTo>
                  <a:cubicBezTo>
                    <a:pt x="247" y="143"/>
                    <a:pt x="247" y="143"/>
                    <a:pt x="247" y="143"/>
                  </a:cubicBezTo>
                  <a:cubicBezTo>
                    <a:pt x="247" y="123"/>
                    <a:pt x="247" y="123"/>
                    <a:pt x="247" y="123"/>
                  </a:cubicBezTo>
                  <a:cubicBezTo>
                    <a:pt x="247" y="55"/>
                    <a:pt x="192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191"/>
                    <a:pt x="56" y="246"/>
                    <a:pt x="124" y="246"/>
                  </a:cubicBezTo>
                  <a:cubicBezTo>
                    <a:pt x="171" y="246"/>
                    <a:pt x="212" y="220"/>
                    <a:pt x="233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69" y="197"/>
                    <a:pt x="147" y="206"/>
                    <a:pt x="124" y="206"/>
                  </a:cubicBezTo>
                  <a:moveTo>
                    <a:pt x="124" y="40"/>
                  </a:moveTo>
                  <a:cubicBezTo>
                    <a:pt x="163" y="40"/>
                    <a:pt x="196" y="67"/>
                    <a:pt x="205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2" y="67"/>
                    <a:pt x="85" y="40"/>
                    <a:pt x="124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7"/>
            <p:cNvSpPr/>
            <p:nvPr/>
          </p:nvSpPr>
          <p:spPr>
            <a:xfrm>
              <a:off x="2556" y="1862"/>
              <a:ext cx="585" cy="598"/>
            </a:xfrm>
            <a:custGeom>
              <a:avLst/>
              <a:gdLst/>
              <a:ahLst/>
              <a:cxnLst/>
              <a:rect l="l" t="t" r="r" b="b"/>
              <a:pathLst>
                <a:path w="585" h="598" extrusionOk="0">
                  <a:moveTo>
                    <a:pt x="0" y="0"/>
                  </a:moveTo>
                  <a:lnTo>
                    <a:pt x="102" y="0"/>
                  </a:lnTo>
                  <a:lnTo>
                    <a:pt x="294" y="39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294" y="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7"/>
            <p:cNvSpPr/>
            <p:nvPr/>
          </p:nvSpPr>
          <p:spPr>
            <a:xfrm>
              <a:off x="2556" y="1862"/>
              <a:ext cx="585" cy="598"/>
            </a:xfrm>
            <a:custGeom>
              <a:avLst/>
              <a:gdLst/>
              <a:ahLst/>
              <a:cxnLst/>
              <a:rect l="l" t="t" r="r" b="b"/>
              <a:pathLst>
                <a:path w="585" h="598" extrusionOk="0">
                  <a:moveTo>
                    <a:pt x="0" y="0"/>
                  </a:moveTo>
                  <a:lnTo>
                    <a:pt x="102" y="0"/>
                  </a:lnTo>
                  <a:lnTo>
                    <a:pt x="294" y="39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294" y="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7"/>
            <p:cNvSpPr/>
            <p:nvPr/>
          </p:nvSpPr>
          <p:spPr>
            <a:xfrm>
              <a:off x="2718" y="1862"/>
              <a:ext cx="263" cy="266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0" y="0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743912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Thank you</a:t>
            </a: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5363368" y="2079884"/>
            <a:ext cx="1465263" cy="1498600"/>
            <a:chOff x="5098" y="1275"/>
            <a:chExt cx="923" cy="94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098" y="1275"/>
              <a:ext cx="923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5098" y="1276"/>
              <a:ext cx="923" cy="942"/>
            </a:xfrm>
            <a:custGeom>
              <a:avLst/>
              <a:gdLst>
                <a:gd name="T0" fmla="*/ 0 w 923"/>
                <a:gd name="T1" fmla="*/ 0 h 942"/>
                <a:gd name="T2" fmla="*/ 160 w 923"/>
                <a:gd name="T3" fmla="*/ 0 h 942"/>
                <a:gd name="T4" fmla="*/ 464 w 923"/>
                <a:gd name="T5" fmla="*/ 616 h 942"/>
                <a:gd name="T6" fmla="*/ 765 w 923"/>
                <a:gd name="T7" fmla="*/ 0 h 942"/>
                <a:gd name="T8" fmla="*/ 923 w 923"/>
                <a:gd name="T9" fmla="*/ 0 h 942"/>
                <a:gd name="T10" fmla="*/ 463 w 923"/>
                <a:gd name="T11" fmla="*/ 942 h 942"/>
                <a:gd name="T12" fmla="*/ 0 w 923"/>
                <a:gd name="T13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3" h="942">
                  <a:moveTo>
                    <a:pt x="0" y="0"/>
                  </a:moveTo>
                  <a:lnTo>
                    <a:pt x="160" y="0"/>
                  </a:lnTo>
                  <a:lnTo>
                    <a:pt x="464" y="616"/>
                  </a:lnTo>
                  <a:lnTo>
                    <a:pt x="765" y="0"/>
                  </a:lnTo>
                  <a:lnTo>
                    <a:pt x="923" y="0"/>
                  </a:lnTo>
                  <a:lnTo>
                    <a:pt x="463" y="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5352" y="1278"/>
              <a:ext cx="415" cy="417"/>
            </a:xfrm>
            <a:custGeom>
              <a:avLst/>
              <a:gdLst>
                <a:gd name="T0" fmla="*/ 0 w 340"/>
                <a:gd name="T1" fmla="*/ 1 h 340"/>
                <a:gd name="T2" fmla="*/ 170 w 340"/>
                <a:gd name="T3" fmla="*/ 340 h 340"/>
                <a:gd name="T4" fmla="*/ 340 w 340"/>
                <a:gd name="T5" fmla="*/ 1 h 340"/>
                <a:gd name="T6" fmla="*/ 0 w 340"/>
                <a:gd name="T7" fmla="*/ 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340">
                  <a:moveTo>
                    <a:pt x="0" y="1"/>
                  </a:moveTo>
                  <a:cubicBezTo>
                    <a:pt x="170" y="340"/>
                    <a:pt x="170" y="340"/>
                    <a:pt x="170" y="3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14508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orang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>
              <a:defRPr>
                <a:solidFill>
                  <a:srgbClr val="5A7E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28318"/>
            <a:ext cx="2844800" cy="365125"/>
          </a:xfrm>
          <a:prstGeom prst="rect">
            <a:avLst/>
          </a:prstGeom>
        </p:spPr>
        <p:txBody>
          <a:bodyPr/>
          <a:lstStyle/>
          <a:p>
            <a:fld id="{4A60DFD3-134D-4504-873E-5AE45B54A5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371600"/>
            <a:ext cx="109728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3;p13">
            <a:extLst>
              <a:ext uri="{FF2B5EF4-FFF2-40B4-BE49-F238E27FC236}">
                <a16:creationId xmlns:a16="http://schemas.microsoft.com/office/drawing/2014/main" id="{71EFBB72-A5D2-4E03-981A-BF5C81056DB0}"/>
              </a:ext>
            </a:extLst>
          </p:cNvPr>
          <p:cNvGrpSpPr/>
          <p:nvPr userDrawn="1"/>
        </p:nvGrpSpPr>
        <p:grpSpPr>
          <a:xfrm>
            <a:off x="223232" y="6517217"/>
            <a:ext cx="247382" cy="251365"/>
            <a:chOff x="2666237" y="2584432"/>
            <a:chExt cx="864027" cy="877825"/>
          </a:xfrm>
          <a:solidFill>
            <a:schemeClr val="bg1"/>
          </a:solidFill>
        </p:grpSpPr>
        <p:sp>
          <p:nvSpPr>
            <p:cNvPr id="3" name="Google Shape;54;p13">
              <a:extLst>
                <a:ext uri="{FF2B5EF4-FFF2-40B4-BE49-F238E27FC236}">
                  <a16:creationId xmlns:a16="http://schemas.microsoft.com/office/drawing/2014/main" id="{252D0E9A-D48B-4A74-AF63-71BEC077BFD9}"/>
                </a:ext>
              </a:extLst>
            </p:cNvPr>
            <p:cNvSpPr/>
            <p:nvPr/>
          </p:nvSpPr>
          <p:spPr>
            <a:xfrm>
              <a:off x="2666237" y="2584432"/>
              <a:ext cx="864027" cy="877825"/>
            </a:xfrm>
            <a:custGeom>
              <a:avLst/>
              <a:gdLst/>
              <a:ahLst/>
              <a:cxnLst/>
              <a:rect l="l" t="t" r="r" b="b"/>
              <a:pathLst>
                <a:path w="1315" h="1336" extrusionOk="0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Franklin Gothic Book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55;p13">
              <a:extLst>
                <a:ext uri="{FF2B5EF4-FFF2-40B4-BE49-F238E27FC236}">
                  <a16:creationId xmlns:a16="http://schemas.microsoft.com/office/drawing/2014/main" id="{F1131BA0-A26B-4332-B8C6-7337F8BBD3C1}"/>
                </a:ext>
              </a:extLst>
            </p:cNvPr>
            <p:cNvSpPr/>
            <p:nvPr/>
          </p:nvSpPr>
          <p:spPr>
            <a:xfrm>
              <a:off x="2902776" y="2584432"/>
              <a:ext cx="390290" cy="390947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Franklin Gothic Book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8BF8AEA3-7B53-45D6-BA94-F6B0036E8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9562" y="6559550"/>
            <a:ext cx="6152877" cy="204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defTabSz="457074">
              <a:buClrTx/>
            </a:pPr>
            <a:r>
              <a:rPr lang="en-GB" kern="1200">
                <a:solidFill>
                  <a:srgbClr val="B4B3B2"/>
                </a:solidFill>
                <a:latin typeface="Franklin Gothic Book"/>
                <a:ea typeface="+mn-ea"/>
                <a:cs typeface="+mn-cs"/>
              </a:rPr>
              <a:t>Copyright © Veeva Systems 2021.</a:t>
            </a:r>
            <a:endParaRPr lang="en-US" kern="1200">
              <a:solidFill>
                <a:srgbClr val="B4B3B2"/>
              </a:solidFill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4150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ctrTitle"/>
          </p:nvPr>
        </p:nvSpPr>
        <p:spPr>
          <a:xfrm>
            <a:off x="1524000" y="1092222"/>
            <a:ext cx="9144000" cy="229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subTitle" idx="1"/>
          </p:nvPr>
        </p:nvSpPr>
        <p:spPr>
          <a:xfrm>
            <a:off x="805543" y="3391274"/>
            <a:ext cx="10580914" cy="89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SzPts val="4000"/>
              <a:buNone/>
              <a:defRPr sz="4000">
                <a:solidFill>
                  <a:srgbClr val="FEEB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2000"/>
              <a:buNone/>
              <a:defRPr sz="2000"/>
            </a:lvl2pPr>
            <a:lvl3pPr lvl="2" algn="ctr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800"/>
              <a:buNone/>
              <a:defRPr sz="1800"/>
            </a:lvl3pPr>
            <a:lvl4pPr lvl="3" algn="ctr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None/>
              <a:defRPr sz="1600"/>
            </a:lvl4pPr>
            <a:lvl5pPr lvl="4" algn="ctr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0" name="Google Shape;20;p26"/>
          <p:cNvGrpSpPr/>
          <p:nvPr/>
        </p:nvGrpSpPr>
        <p:grpSpPr>
          <a:xfrm>
            <a:off x="4879767" y="5158664"/>
            <a:ext cx="2432467" cy="564197"/>
            <a:chOff x="0" y="1492"/>
            <a:chExt cx="5760" cy="1336"/>
          </a:xfrm>
        </p:grpSpPr>
        <p:sp>
          <p:nvSpPr>
            <p:cNvPr id="21" name="Google Shape;21;p26"/>
            <p:cNvSpPr/>
            <p:nvPr/>
          </p:nvSpPr>
          <p:spPr>
            <a:xfrm>
              <a:off x="3518" y="1664"/>
              <a:ext cx="1165" cy="1164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6"/>
            <p:cNvSpPr/>
            <p:nvPr/>
          </p:nvSpPr>
          <p:spPr>
            <a:xfrm>
              <a:off x="2440" y="1651"/>
              <a:ext cx="1130" cy="1137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6"/>
            <p:cNvSpPr/>
            <p:nvPr/>
          </p:nvSpPr>
          <p:spPr>
            <a:xfrm>
              <a:off x="4626" y="1655"/>
              <a:ext cx="1134" cy="113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6"/>
            <p:cNvSpPr/>
            <p:nvPr/>
          </p:nvSpPr>
          <p:spPr>
            <a:xfrm>
              <a:off x="1183" y="1651"/>
              <a:ext cx="1130" cy="1137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6"/>
            <p:cNvSpPr/>
            <p:nvPr/>
          </p:nvSpPr>
          <p:spPr>
            <a:xfrm>
              <a:off x="0" y="1492"/>
              <a:ext cx="1315" cy="1336"/>
            </a:xfrm>
            <a:custGeom>
              <a:avLst/>
              <a:gdLst/>
              <a:ahLst/>
              <a:cxnLst/>
              <a:rect l="l" t="t" r="r" b="b"/>
              <a:pathLst>
                <a:path w="1315" h="1336" extrusionOk="0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6"/>
            <p:cNvSpPr/>
            <p:nvPr/>
          </p:nvSpPr>
          <p:spPr>
            <a:xfrm>
              <a:off x="360" y="1492"/>
              <a:ext cx="594" cy="59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70055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Horisontal">
  <p:cSld name="Title Content Horisontal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/>
          <p:nvPr/>
        </p:nvSpPr>
        <p:spPr>
          <a:xfrm>
            <a:off x="5173362" y="6519734"/>
            <a:ext cx="3188043" cy="3382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0"/>
          <p:cNvSpPr/>
          <p:nvPr/>
        </p:nvSpPr>
        <p:spPr>
          <a:xfrm>
            <a:off x="0" y="0"/>
            <a:ext cx="493579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0"/>
          <p:cNvSpPr txBox="1">
            <a:spLocks noGrp="1"/>
          </p:cNvSpPr>
          <p:nvPr>
            <p:ph type="title"/>
          </p:nvPr>
        </p:nvSpPr>
        <p:spPr>
          <a:xfrm>
            <a:off x="276303" y="2673884"/>
            <a:ext cx="4423516" cy="110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1"/>
          </p:nvPr>
        </p:nvSpPr>
        <p:spPr>
          <a:xfrm>
            <a:off x="5358808" y="1485900"/>
            <a:ext cx="6368904" cy="4991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SzPts val="2400"/>
              <a:buChar char="•"/>
              <a:defRPr/>
            </a:lvl1pPr>
            <a:lvl2pPr marL="914400" lvl="1" indent="-34925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900"/>
              <a:buChar char="−"/>
              <a:defRPr/>
            </a:lvl2pPr>
            <a:lvl3pPr marL="1371600" lvl="2" indent="-3302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5" name="Google Shape;45;p30"/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</p:grpSpPr>
        <p:sp>
          <p:nvSpPr>
            <p:cNvPr id="46" name="Google Shape;46;p30"/>
            <p:cNvSpPr/>
            <p:nvPr/>
          </p:nvSpPr>
          <p:spPr>
            <a:xfrm>
              <a:off x="2666237" y="2584432"/>
              <a:ext cx="864026" cy="877824"/>
            </a:xfrm>
            <a:custGeom>
              <a:avLst/>
              <a:gdLst/>
              <a:ahLst/>
              <a:cxnLst/>
              <a:rect l="l" t="t" r="r" b="b"/>
              <a:pathLst>
                <a:path w="1315" h="1336" extrusionOk="0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0"/>
            <p:cNvSpPr/>
            <p:nvPr/>
          </p:nvSpPr>
          <p:spPr>
            <a:xfrm>
              <a:off x="2902776" y="2584432"/>
              <a:ext cx="390290" cy="390947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rgbClr val="FE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48;p30"/>
          <p:cNvSpPr txBox="1"/>
          <p:nvPr/>
        </p:nvSpPr>
        <p:spPr>
          <a:xfrm>
            <a:off x="4392560" y="6530550"/>
            <a:ext cx="34068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EABAB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Copyright © Veeva Systems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54113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reak slide">
  <p:cSld name="Section break slide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ctrTitle"/>
          </p:nvPr>
        </p:nvSpPr>
        <p:spPr>
          <a:xfrm>
            <a:off x="1524000" y="163114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400"/>
              <a:buFont typeface="Calibri"/>
              <a:buNone/>
              <a:defRPr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subTitle" idx="1"/>
          </p:nvPr>
        </p:nvSpPr>
        <p:spPr>
          <a:xfrm>
            <a:off x="805543" y="3930200"/>
            <a:ext cx="10580914" cy="89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SzPts val="3600"/>
              <a:buNone/>
              <a:defRPr sz="3600">
                <a:solidFill>
                  <a:srgbClr val="FEEB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2000"/>
              <a:buNone/>
              <a:defRPr sz="2000"/>
            </a:lvl2pPr>
            <a:lvl3pPr lvl="2" algn="ctr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800"/>
              <a:buNone/>
              <a:defRPr sz="1800"/>
            </a:lvl3pPr>
            <a:lvl4pPr lvl="3" algn="ctr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None/>
              <a:defRPr sz="1600"/>
            </a:lvl4pPr>
            <a:lvl5pPr lvl="4" algn="ctr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9" name="Google Shape;59;p33"/>
          <p:cNvGrpSpPr/>
          <p:nvPr/>
        </p:nvGrpSpPr>
        <p:grpSpPr>
          <a:xfrm>
            <a:off x="5645986" y="1412969"/>
            <a:ext cx="900028" cy="914400"/>
            <a:chOff x="5127584" y="2099392"/>
            <a:chExt cx="555329" cy="564197"/>
          </a:xfrm>
        </p:grpSpPr>
        <p:sp>
          <p:nvSpPr>
            <p:cNvPr id="60" name="Google Shape;60;p33"/>
            <p:cNvSpPr/>
            <p:nvPr/>
          </p:nvSpPr>
          <p:spPr>
            <a:xfrm>
              <a:off x="5127584" y="2099392"/>
              <a:ext cx="555329" cy="564197"/>
            </a:xfrm>
            <a:custGeom>
              <a:avLst/>
              <a:gdLst/>
              <a:ahLst/>
              <a:cxnLst/>
              <a:rect l="l" t="t" r="r" b="b"/>
              <a:pathLst>
                <a:path w="1315" h="1336" extrusionOk="0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3"/>
            <p:cNvSpPr/>
            <p:nvPr/>
          </p:nvSpPr>
          <p:spPr>
            <a:xfrm>
              <a:off x="5279613" y="2099392"/>
              <a:ext cx="250848" cy="251270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586318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bg>
      <p:bgPr>
        <a:solidFill>
          <a:schemeClr val="dk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/>
          <p:nvPr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34"/>
          <p:cNvGrpSpPr/>
          <p:nvPr/>
        </p:nvGrpSpPr>
        <p:grpSpPr>
          <a:xfrm>
            <a:off x="5363368" y="2079884"/>
            <a:ext cx="1465263" cy="1498600"/>
            <a:chOff x="5098" y="1275"/>
            <a:chExt cx="923" cy="944"/>
          </a:xfrm>
        </p:grpSpPr>
        <p:sp>
          <p:nvSpPr>
            <p:cNvPr id="65" name="Google Shape;65;p34"/>
            <p:cNvSpPr/>
            <p:nvPr/>
          </p:nvSpPr>
          <p:spPr>
            <a:xfrm>
              <a:off x="5098" y="1275"/>
              <a:ext cx="923" cy="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4"/>
            <p:cNvSpPr/>
            <p:nvPr/>
          </p:nvSpPr>
          <p:spPr>
            <a:xfrm>
              <a:off x="5098" y="1276"/>
              <a:ext cx="923" cy="942"/>
            </a:xfrm>
            <a:custGeom>
              <a:avLst/>
              <a:gdLst/>
              <a:ahLst/>
              <a:cxnLst/>
              <a:rect l="l" t="t" r="r" b="b"/>
              <a:pathLst>
                <a:path w="923" h="942" extrusionOk="0">
                  <a:moveTo>
                    <a:pt x="0" y="0"/>
                  </a:moveTo>
                  <a:lnTo>
                    <a:pt x="160" y="0"/>
                  </a:lnTo>
                  <a:lnTo>
                    <a:pt x="464" y="616"/>
                  </a:lnTo>
                  <a:lnTo>
                    <a:pt x="765" y="0"/>
                  </a:lnTo>
                  <a:lnTo>
                    <a:pt x="923" y="0"/>
                  </a:lnTo>
                  <a:lnTo>
                    <a:pt x="463" y="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4"/>
            <p:cNvSpPr/>
            <p:nvPr/>
          </p:nvSpPr>
          <p:spPr>
            <a:xfrm>
              <a:off x="5352" y="1278"/>
              <a:ext cx="415" cy="417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0" y="1"/>
                  </a:moveTo>
                  <a:cubicBezTo>
                    <a:pt x="170" y="340"/>
                    <a:pt x="170" y="340"/>
                    <a:pt x="170" y="3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665687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eva slide">
  <p:cSld name="Veeva slide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35"/>
          <p:cNvGrpSpPr/>
          <p:nvPr/>
        </p:nvGrpSpPr>
        <p:grpSpPr>
          <a:xfrm>
            <a:off x="3703814" y="2867487"/>
            <a:ext cx="4784373" cy="1109709"/>
            <a:chOff x="0" y="1492"/>
            <a:chExt cx="5760" cy="1336"/>
          </a:xfrm>
        </p:grpSpPr>
        <p:sp>
          <p:nvSpPr>
            <p:cNvPr id="70" name="Google Shape;70;p35"/>
            <p:cNvSpPr/>
            <p:nvPr/>
          </p:nvSpPr>
          <p:spPr>
            <a:xfrm>
              <a:off x="3518" y="1664"/>
              <a:ext cx="1165" cy="1164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26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104"/>
                    <a:pt x="132" y="264"/>
                    <a:pt x="132" y="264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5"/>
            <p:cNvSpPr/>
            <p:nvPr/>
          </p:nvSpPr>
          <p:spPr>
            <a:xfrm>
              <a:off x="2440" y="1651"/>
              <a:ext cx="1130" cy="1137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28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8" y="42"/>
                  </a:cubicBezTo>
                  <a:moveTo>
                    <a:pt x="128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8" y="2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5"/>
            <p:cNvSpPr/>
            <p:nvPr/>
          </p:nvSpPr>
          <p:spPr>
            <a:xfrm>
              <a:off x="4626" y="1655"/>
              <a:ext cx="1134" cy="113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29" y="216"/>
                  </a:moveTo>
                  <a:cubicBezTo>
                    <a:pt x="81" y="216"/>
                    <a:pt x="42" y="177"/>
                    <a:pt x="42" y="129"/>
                  </a:cubicBezTo>
                  <a:cubicBezTo>
                    <a:pt x="42" y="81"/>
                    <a:pt x="81" y="42"/>
                    <a:pt x="129" y="42"/>
                  </a:cubicBezTo>
                  <a:cubicBezTo>
                    <a:pt x="176" y="42"/>
                    <a:pt x="215" y="80"/>
                    <a:pt x="216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5" y="178"/>
                    <a:pt x="176" y="216"/>
                    <a:pt x="129" y="216"/>
                  </a:cubicBezTo>
                  <a:moveTo>
                    <a:pt x="258" y="129"/>
                  </a:moveTo>
                  <a:cubicBezTo>
                    <a:pt x="258" y="129"/>
                    <a:pt x="258" y="128"/>
                    <a:pt x="258" y="128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193" y="13"/>
                    <a:pt x="162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62" y="258"/>
                    <a:pt x="193" y="245"/>
                    <a:pt x="216" y="224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8" y="130"/>
                    <a:pt x="258" y="130"/>
                    <a:pt x="258" y="12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5"/>
            <p:cNvSpPr/>
            <p:nvPr/>
          </p:nvSpPr>
          <p:spPr>
            <a:xfrm>
              <a:off x="1183" y="1651"/>
              <a:ext cx="1130" cy="1137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29" y="42"/>
                  </a:moveTo>
                  <a:cubicBezTo>
                    <a:pt x="169" y="42"/>
                    <a:pt x="204" y="70"/>
                    <a:pt x="21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53" y="70"/>
                    <a:pt x="88" y="42"/>
                    <a:pt x="129" y="42"/>
                  </a:cubicBezTo>
                  <a:moveTo>
                    <a:pt x="129" y="216"/>
                  </a:moveTo>
                  <a:cubicBezTo>
                    <a:pt x="88" y="216"/>
                    <a:pt x="53" y="188"/>
                    <a:pt x="44" y="150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177" y="258"/>
                    <a:pt x="221" y="231"/>
                    <a:pt x="243" y="189"/>
                  </a:cubicBezTo>
                  <a:cubicBezTo>
                    <a:pt x="191" y="189"/>
                    <a:pt x="191" y="189"/>
                    <a:pt x="191" y="189"/>
                  </a:cubicBezTo>
                  <a:cubicBezTo>
                    <a:pt x="175" y="206"/>
                    <a:pt x="153" y="216"/>
                    <a:pt x="129" y="2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5"/>
            <p:cNvSpPr/>
            <p:nvPr/>
          </p:nvSpPr>
          <p:spPr>
            <a:xfrm>
              <a:off x="0" y="1492"/>
              <a:ext cx="1315" cy="1336"/>
            </a:xfrm>
            <a:custGeom>
              <a:avLst/>
              <a:gdLst/>
              <a:ahLst/>
              <a:cxnLst/>
              <a:rect l="l" t="t" r="r" b="b"/>
              <a:pathLst>
                <a:path w="1315" h="1336" extrusionOk="0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5"/>
            <p:cNvSpPr/>
            <p:nvPr/>
          </p:nvSpPr>
          <p:spPr>
            <a:xfrm>
              <a:off x="360" y="1492"/>
              <a:ext cx="594" cy="59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2121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peaker Slide with picture">
  <p:cSld name="Speaker Slide with picture">
    <p:bg>
      <p:bgPr>
        <a:solidFill>
          <a:schemeClr val="dk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6"/>
          <p:cNvSpPr txBox="1">
            <a:spLocks noGrp="1"/>
          </p:cNvSpPr>
          <p:nvPr>
            <p:ph type="subTitle" idx="1"/>
          </p:nvPr>
        </p:nvSpPr>
        <p:spPr>
          <a:xfrm>
            <a:off x="4389245" y="3731425"/>
            <a:ext cx="7453649" cy="89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>
                <a:solidFill>
                  <a:srgbClr val="FEEB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2000"/>
              <a:buNone/>
              <a:defRPr sz="2000"/>
            </a:lvl2pPr>
            <a:lvl3pPr lvl="2" algn="ctr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800"/>
              <a:buNone/>
              <a:defRPr sz="1800"/>
            </a:lvl3pPr>
            <a:lvl4pPr lvl="3" algn="ctr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None/>
              <a:defRPr sz="1600"/>
            </a:lvl4pPr>
            <a:lvl5pPr lvl="4" algn="ctr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36"/>
          <p:cNvSpPr>
            <a:spLocks noGrp="1"/>
          </p:cNvSpPr>
          <p:nvPr>
            <p:ph type="pic" idx="2"/>
          </p:nvPr>
        </p:nvSpPr>
        <p:spPr>
          <a:xfrm>
            <a:off x="1492517" y="1984189"/>
            <a:ext cx="2532888" cy="253288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900"/>
              <a:buFont typeface="Calibri"/>
              <a:buChar char="−"/>
              <a:defRPr sz="19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ctrTitle"/>
          </p:nvPr>
        </p:nvSpPr>
        <p:spPr>
          <a:xfrm>
            <a:off x="4390006" y="2819716"/>
            <a:ext cx="7432568" cy="89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0" name="Google Shape;8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89245" y="2215965"/>
            <a:ext cx="2427582" cy="571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0100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peaker Slide with picture">
  <p:cSld name="1_Speaker Slide with picture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>
            <a:spLocks noGrp="1"/>
          </p:cNvSpPr>
          <p:nvPr>
            <p:ph type="title"/>
          </p:nvPr>
        </p:nvSpPr>
        <p:spPr>
          <a:xfrm>
            <a:off x="4389245" y="1710671"/>
            <a:ext cx="6994966" cy="98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1"/>
          </p:nvPr>
        </p:nvSpPr>
        <p:spPr>
          <a:xfrm>
            <a:off x="4387786" y="2726844"/>
            <a:ext cx="5807676" cy="74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SzPts val="2800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900"/>
              <a:buNone/>
              <a:defRPr/>
            </a:lvl2pPr>
            <a:lvl3pPr marL="1371600" lvl="2" indent="-3429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>
            <a:spLocks noGrp="1"/>
          </p:cNvSpPr>
          <p:nvPr>
            <p:ph type="pic" idx="2"/>
          </p:nvPr>
        </p:nvSpPr>
        <p:spPr>
          <a:xfrm>
            <a:off x="2794096" y="1993570"/>
            <a:ext cx="1243584" cy="12435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900"/>
              <a:buFont typeface="Calibri"/>
              <a:buChar char="−"/>
              <a:defRPr sz="19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37"/>
          <p:cNvSpPr>
            <a:spLocks noGrp="1"/>
          </p:cNvSpPr>
          <p:nvPr>
            <p:ph type="pic" idx="3"/>
          </p:nvPr>
        </p:nvSpPr>
        <p:spPr>
          <a:xfrm>
            <a:off x="2794096" y="3541777"/>
            <a:ext cx="1243584" cy="12435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900"/>
              <a:buFont typeface="Calibri"/>
              <a:buChar char="−"/>
              <a:defRPr sz="19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4"/>
          </p:nvPr>
        </p:nvSpPr>
        <p:spPr>
          <a:xfrm>
            <a:off x="4386327" y="4288888"/>
            <a:ext cx="5807676" cy="74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SzPts val="2800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900"/>
              <a:buNone/>
              <a:defRPr/>
            </a:lvl2pPr>
            <a:lvl3pPr marL="1371600" lvl="2" indent="-3429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body" idx="5"/>
          </p:nvPr>
        </p:nvSpPr>
        <p:spPr>
          <a:xfrm>
            <a:off x="4386327" y="3237154"/>
            <a:ext cx="7006603" cy="10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SzPts val="4400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900"/>
              <a:buNone/>
              <a:defRPr/>
            </a:lvl2pPr>
            <a:lvl3pPr marL="1371600" lvl="2" indent="-3429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8" name="Google Shape;88;p37"/>
          <p:cNvGrpSpPr/>
          <p:nvPr/>
        </p:nvGrpSpPr>
        <p:grpSpPr>
          <a:xfrm>
            <a:off x="5579537" y="6394621"/>
            <a:ext cx="1032926" cy="241526"/>
            <a:chOff x="2556" y="1860"/>
            <a:chExt cx="2566" cy="600"/>
          </a:xfrm>
        </p:grpSpPr>
        <p:sp>
          <p:nvSpPr>
            <p:cNvPr id="89" name="Google Shape;89;p37"/>
            <p:cNvSpPr/>
            <p:nvPr/>
          </p:nvSpPr>
          <p:spPr>
            <a:xfrm>
              <a:off x="2558" y="1860"/>
              <a:ext cx="2564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7"/>
            <p:cNvSpPr/>
            <p:nvPr/>
          </p:nvSpPr>
          <p:spPr>
            <a:xfrm>
              <a:off x="4124" y="1938"/>
              <a:ext cx="517" cy="522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253" y="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100"/>
                    <a:pt x="126" y="253"/>
                    <a:pt x="126" y="253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7"/>
            <p:cNvSpPr/>
            <p:nvPr/>
          </p:nvSpPr>
          <p:spPr>
            <a:xfrm>
              <a:off x="3642" y="1934"/>
              <a:ext cx="505" cy="507"/>
            </a:xfrm>
            <a:custGeom>
              <a:avLst/>
              <a:gdLst/>
              <a:ahLst/>
              <a:cxnLst/>
              <a:rect l="l" t="t" r="r" b="b"/>
              <a:pathLst>
                <a:path w="246" h="246" extrusionOk="0">
                  <a:moveTo>
                    <a:pt x="124" y="206"/>
                  </a:moveTo>
                  <a:cubicBezTo>
                    <a:pt x="85" y="206"/>
                    <a:pt x="52" y="179"/>
                    <a:pt x="43" y="143"/>
                  </a:cubicBezTo>
                  <a:cubicBezTo>
                    <a:pt x="247" y="143"/>
                    <a:pt x="247" y="143"/>
                    <a:pt x="247" y="143"/>
                  </a:cubicBezTo>
                  <a:cubicBezTo>
                    <a:pt x="247" y="123"/>
                    <a:pt x="247" y="123"/>
                    <a:pt x="247" y="123"/>
                  </a:cubicBezTo>
                  <a:cubicBezTo>
                    <a:pt x="247" y="55"/>
                    <a:pt x="192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191"/>
                    <a:pt x="56" y="246"/>
                    <a:pt x="124" y="246"/>
                  </a:cubicBezTo>
                  <a:cubicBezTo>
                    <a:pt x="170" y="246"/>
                    <a:pt x="212" y="220"/>
                    <a:pt x="233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69" y="197"/>
                    <a:pt x="147" y="206"/>
                    <a:pt x="124" y="206"/>
                  </a:cubicBezTo>
                  <a:moveTo>
                    <a:pt x="124" y="40"/>
                  </a:moveTo>
                  <a:cubicBezTo>
                    <a:pt x="163" y="40"/>
                    <a:pt x="196" y="67"/>
                    <a:pt x="205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2" y="67"/>
                    <a:pt x="85" y="40"/>
                    <a:pt x="124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7"/>
            <p:cNvSpPr/>
            <p:nvPr/>
          </p:nvSpPr>
          <p:spPr>
            <a:xfrm>
              <a:off x="4617" y="1936"/>
              <a:ext cx="503" cy="507"/>
            </a:xfrm>
            <a:custGeom>
              <a:avLst/>
              <a:gdLst/>
              <a:ahLst/>
              <a:cxnLst/>
              <a:rect l="l" t="t" r="r" b="b"/>
              <a:pathLst>
                <a:path w="246" h="246" extrusionOk="0">
                  <a:moveTo>
                    <a:pt x="246" y="123"/>
                  </a:moveTo>
                  <a:cubicBezTo>
                    <a:pt x="246" y="123"/>
                    <a:pt x="246" y="122"/>
                    <a:pt x="246" y="122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4" y="12"/>
                    <a:pt x="155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191"/>
                    <a:pt x="55" y="246"/>
                    <a:pt x="123" y="246"/>
                  </a:cubicBezTo>
                  <a:cubicBezTo>
                    <a:pt x="155" y="246"/>
                    <a:pt x="184" y="234"/>
                    <a:pt x="206" y="214"/>
                  </a:cubicBezTo>
                  <a:cubicBezTo>
                    <a:pt x="206" y="244"/>
                    <a:pt x="206" y="244"/>
                    <a:pt x="206" y="244"/>
                  </a:cubicBezTo>
                  <a:cubicBezTo>
                    <a:pt x="246" y="244"/>
                    <a:pt x="246" y="244"/>
                    <a:pt x="246" y="244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246" y="124"/>
                    <a:pt x="246" y="123"/>
                    <a:pt x="246" y="123"/>
                  </a:cubicBezTo>
                  <a:moveTo>
                    <a:pt x="123" y="206"/>
                  </a:moveTo>
                  <a:cubicBezTo>
                    <a:pt x="77" y="206"/>
                    <a:pt x="40" y="169"/>
                    <a:pt x="40" y="123"/>
                  </a:cubicBezTo>
                  <a:cubicBezTo>
                    <a:pt x="40" y="77"/>
                    <a:pt x="77" y="40"/>
                    <a:pt x="123" y="40"/>
                  </a:cubicBezTo>
                  <a:cubicBezTo>
                    <a:pt x="169" y="40"/>
                    <a:pt x="206" y="76"/>
                    <a:pt x="206" y="122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06" y="170"/>
                    <a:pt x="169" y="206"/>
                    <a:pt x="123" y="2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7"/>
            <p:cNvSpPr/>
            <p:nvPr/>
          </p:nvSpPr>
          <p:spPr>
            <a:xfrm>
              <a:off x="3081" y="1934"/>
              <a:ext cx="505" cy="507"/>
            </a:xfrm>
            <a:custGeom>
              <a:avLst/>
              <a:gdLst/>
              <a:ahLst/>
              <a:cxnLst/>
              <a:rect l="l" t="t" r="r" b="b"/>
              <a:pathLst>
                <a:path w="246" h="246" extrusionOk="0">
                  <a:moveTo>
                    <a:pt x="124" y="206"/>
                  </a:moveTo>
                  <a:cubicBezTo>
                    <a:pt x="85" y="206"/>
                    <a:pt x="52" y="179"/>
                    <a:pt x="43" y="143"/>
                  </a:cubicBezTo>
                  <a:cubicBezTo>
                    <a:pt x="247" y="143"/>
                    <a:pt x="247" y="143"/>
                    <a:pt x="247" y="143"/>
                  </a:cubicBezTo>
                  <a:cubicBezTo>
                    <a:pt x="247" y="123"/>
                    <a:pt x="247" y="123"/>
                    <a:pt x="247" y="123"/>
                  </a:cubicBezTo>
                  <a:cubicBezTo>
                    <a:pt x="247" y="55"/>
                    <a:pt x="192" y="0"/>
                    <a:pt x="124" y="0"/>
                  </a:cubicBezTo>
                  <a:cubicBezTo>
                    <a:pt x="56" y="0"/>
                    <a:pt x="0" y="55"/>
                    <a:pt x="0" y="123"/>
                  </a:cubicBezTo>
                  <a:cubicBezTo>
                    <a:pt x="0" y="191"/>
                    <a:pt x="56" y="246"/>
                    <a:pt x="124" y="246"/>
                  </a:cubicBezTo>
                  <a:cubicBezTo>
                    <a:pt x="171" y="246"/>
                    <a:pt x="212" y="220"/>
                    <a:pt x="233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69" y="197"/>
                    <a:pt x="147" y="206"/>
                    <a:pt x="124" y="206"/>
                  </a:cubicBezTo>
                  <a:moveTo>
                    <a:pt x="124" y="40"/>
                  </a:moveTo>
                  <a:cubicBezTo>
                    <a:pt x="163" y="40"/>
                    <a:pt x="196" y="67"/>
                    <a:pt x="205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2" y="67"/>
                    <a:pt x="85" y="40"/>
                    <a:pt x="124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7"/>
            <p:cNvSpPr/>
            <p:nvPr/>
          </p:nvSpPr>
          <p:spPr>
            <a:xfrm>
              <a:off x="2556" y="1862"/>
              <a:ext cx="585" cy="598"/>
            </a:xfrm>
            <a:custGeom>
              <a:avLst/>
              <a:gdLst/>
              <a:ahLst/>
              <a:cxnLst/>
              <a:rect l="l" t="t" r="r" b="b"/>
              <a:pathLst>
                <a:path w="585" h="598" extrusionOk="0">
                  <a:moveTo>
                    <a:pt x="0" y="0"/>
                  </a:moveTo>
                  <a:lnTo>
                    <a:pt x="102" y="0"/>
                  </a:lnTo>
                  <a:lnTo>
                    <a:pt x="294" y="39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294" y="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7"/>
            <p:cNvSpPr/>
            <p:nvPr/>
          </p:nvSpPr>
          <p:spPr>
            <a:xfrm>
              <a:off x="2556" y="1862"/>
              <a:ext cx="585" cy="598"/>
            </a:xfrm>
            <a:custGeom>
              <a:avLst/>
              <a:gdLst/>
              <a:ahLst/>
              <a:cxnLst/>
              <a:rect l="l" t="t" r="r" b="b"/>
              <a:pathLst>
                <a:path w="585" h="598" extrusionOk="0">
                  <a:moveTo>
                    <a:pt x="0" y="0"/>
                  </a:moveTo>
                  <a:lnTo>
                    <a:pt x="102" y="0"/>
                  </a:lnTo>
                  <a:lnTo>
                    <a:pt x="294" y="39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294" y="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7"/>
            <p:cNvSpPr/>
            <p:nvPr/>
          </p:nvSpPr>
          <p:spPr>
            <a:xfrm>
              <a:off x="2718" y="1862"/>
              <a:ext cx="263" cy="266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0" y="0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3546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wo Content">
  <p:cSld name="Title Two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51816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4925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900"/>
              <a:buChar char="−"/>
              <a:defRPr/>
            </a:lvl2pPr>
            <a:lvl3pPr marL="1371600" lvl="2" indent="-3302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body" idx="2"/>
          </p:nvPr>
        </p:nvSpPr>
        <p:spPr>
          <a:xfrm>
            <a:off x="6172200" y="1371600"/>
            <a:ext cx="51816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4925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900"/>
              <a:buChar char="−"/>
              <a:defRPr/>
            </a:lvl2pPr>
            <a:lvl3pPr marL="1371600" lvl="2" indent="-3302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title"/>
          </p:nvPr>
        </p:nvSpPr>
        <p:spPr>
          <a:xfrm>
            <a:off x="276303" y="96276"/>
            <a:ext cx="11639394" cy="98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023390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wo Content">
  <p:cSld name="Title Two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51816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SzPts val="2400"/>
              <a:buChar char="•"/>
              <a:defRPr/>
            </a:lvl1pPr>
            <a:lvl2pPr marL="914400" lvl="1" indent="-34925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900"/>
              <a:buChar char="−"/>
              <a:defRPr/>
            </a:lvl2pPr>
            <a:lvl3pPr marL="1371600" lvl="2" indent="-3302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body" idx="2"/>
          </p:nvPr>
        </p:nvSpPr>
        <p:spPr>
          <a:xfrm>
            <a:off x="6172200" y="1371600"/>
            <a:ext cx="51816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SzPts val="2400"/>
              <a:buChar char="•"/>
              <a:defRPr/>
            </a:lvl1pPr>
            <a:lvl2pPr marL="914400" lvl="1" indent="-34925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900"/>
              <a:buChar char="−"/>
              <a:defRPr/>
            </a:lvl2pPr>
            <a:lvl3pPr marL="1371600" lvl="2" indent="-3302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title"/>
          </p:nvPr>
        </p:nvSpPr>
        <p:spPr>
          <a:xfrm>
            <a:off x="276303" y="96276"/>
            <a:ext cx="11639394" cy="98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65659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">
  <p:cSld name="Title Sub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9"/>
          <p:cNvSpPr txBox="1">
            <a:spLocks noGrp="1"/>
          </p:cNvSpPr>
          <p:nvPr>
            <p:ph type="title"/>
          </p:nvPr>
        </p:nvSpPr>
        <p:spPr>
          <a:xfrm>
            <a:off x="276303" y="96276"/>
            <a:ext cx="11639394" cy="97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body" idx="1"/>
          </p:nvPr>
        </p:nvSpPr>
        <p:spPr>
          <a:xfrm>
            <a:off x="765969" y="907082"/>
            <a:ext cx="10660063" cy="57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SzPts val="2600"/>
              <a:buNone/>
              <a:defRPr sz="2600">
                <a:solidFill>
                  <a:srgbClr val="87888D"/>
                </a:solidFill>
              </a:defRPr>
            </a:lvl1pPr>
            <a:lvl2pPr marL="914400" lvl="1" indent="-3429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4794944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Orange">
  <p:cSld name="Blank Orange"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41"/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</p:grpSpPr>
        <p:sp>
          <p:nvSpPr>
            <p:cNvPr id="107" name="Google Shape;107;p41"/>
            <p:cNvSpPr/>
            <p:nvPr/>
          </p:nvSpPr>
          <p:spPr>
            <a:xfrm>
              <a:off x="2666237" y="2584432"/>
              <a:ext cx="864026" cy="877824"/>
            </a:xfrm>
            <a:custGeom>
              <a:avLst/>
              <a:gdLst/>
              <a:ahLst/>
              <a:cxnLst/>
              <a:rect l="l" t="t" r="r" b="b"/>
              <a:pathLst>
                <a:path w="1315" h="1336" extrusionOk="0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1"/>
            <p:cNvSpPr/>
            <p:nvPr/>
          </p:nvSpPr>
          <p:spPr>
            <a:xfrm>
              <a:off x="2902776" y="2584432"/>
              <a:ext cx="390290" cy="390947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rgbClr val="FE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41"/>
          <p:cNvSpPr txBox="1"/>
          <p:nvPr/>
        </p:nvSpPr>
        <p:spPr>
          <a:xfrm>
            <a:off x="11017792" y="6521025"/>
            <a:ext cx="1019596" cy="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EC30B95A-F511-4B7F-B8BB-E4A32C9A4E15}" type="slidenum">
              <a:rPr lang="en-US" sz="1000" b="0" i="0" u="none" strike="noStrike" cap="none">
                <a:solidFill>
                  <a:srgbClr val="FED7A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 strike="noStrike" cap="none">
              <a:solidFill>
                <a:srgbClr val="FED7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1"/>
          <p:cNvSpPr txBox="1"/>
          <p:nvPr/>
        </p:nvSpPr>
        <p:spPr>
          <a:xfrm>
            <a:off x="4392560" y="6530550"/>
            <a:ext cx="34068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© Veeva Systems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403827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mpare Orange White">
  <p:cSld name="1_Compare Orange White">
    <p:bg>
      <p:bgPr>
        <a:solidFill>
          <a:schemeClr val="dk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1917" marR="0" lvl="0" indent="-12191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42"/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</p:grpSpPr>
        <p:sp>
          <p:nvSpPr>
            <p:cNvPr id="114" name="Google Shape;114;p42"/>
            <p:cNvSpPr/>
            <p:nvPr/>
          </p:nvSpPr>
          <p:spPr>
            <a:xfrm>
              <a:off x="2666237" y="2584432"/>
              <a:ext cx="864026" cy="877824"/>
            </a:xfrm>
            <a:custGeom>
              <a:avLst/>
              <a:gdLst/>
              <a:ahLst/>
              <a:cxnLst/>
              <a:rect l="l" t="t" r="r" b="b"/>
              <a:pathLst>
                <a:path w="1315" h="1336" extrusionOk="0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2"/>
            <p:cNvSpPr/>
            <p:nvPr/>
          </p:nvSpPr>
          <p:spPr>
            <a:xfrm>
              <a:off x="2902776" y="2584432"/>
              <a:ext cx="390290" cy="390947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42"/>
          <p:cNvSpPr txBox="1">
            <a:spLocks noGrp="1"/>
          </p:cNvSpPr>
          <p:nvPr>
            <p:ph type="body" idx="1"/>
          </p:nvPr>
        </p:nvSpPr>
        <p:spPr>
          <a:xfrm>
            <a:off x="6639869" y="1333500"/>
            <a:ext cx="4794250" cy="4128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900"/>
              <a:buChar char="−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2"/>
          <p:cNvSpPr txBox="1"/>
          <p:nvPr/>
        </p:nvSpPr>
        <p:spPr>
          <a:xfrm>
            <a:off x="11017792" y="6521025"/>
            <a:ext cx="1019596" cy="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6EA0D76D-9DA2-47B8-A444-6CEF40CCEFE8}" type="slidenum">
              <a:rPr lang="en-US" sz="1000" b="0" i="0" u="none" strike="noStrike" cap="none">
                <a:solidFill>
                  <a:srgbClr val="FED7A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 strike="noStrike" cap="none">
              <a:solidFill>
                <a:srgbClr val="FED7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2"/>
          <p:cNvSpPr txBox="1"/>
          <p:nvPr/>
        </p:nvSpPr>
        <p:spPr>
          <a:xfrm>
            <a:off x="5430523" y="6530550"/>
            <a:ext cx="34068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© Veeva Systems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943035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estions">
  <p:cSld name="Questions">
    <p:bg>
      <p:bgPr>
        <a:solidFill>
          <a:schemeClr val="dk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3"/>
          <p:cNvSpPr/>
          <p:nvPr/>
        </p:nvSpPr>
        <p:spPr>
          <a:xfrm>
            <a:off x="5156200" y="1813011"/>
            <a:ext cx="1879600" cy="1870075"/>
          </a:xfrm>
          <a:custGeom>
            <a:avLst/>
            <a:gdLst/>
            <a:ahLst/>
            <a:cxnLst/>
            <a:rect l="l" t="t" r="r" b="b"/>
            <a:pathLst>
              <a:path w="226" h="226" extrusionOk="0">
                <a:moveTo>
                  <a:pt x="113" y="0"/>
                </a:moveTo>
                <a:cubicBezTo>
                  <a:pt x="51" y="0"/>
                  <a:pt x="0" y="51"/>
                  <a:pt x="0" y="113"/>
                </a:cubicBezTo>
                <a:cubicBezTo>
                  <a:pt x="0" y="136"/>
                  <a:pt x="7" y="157"/>
                  <a:pt x="19" y="175"/>
                </a:cubicBezTo>
                <a:cubicBezTo>
                  <a:pt x="7" y="217"/>
                  <a:pt x="7" y="217"/>
                  <a:pt x="7" y="217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67" y="218"/>
                  <a:pt x="89" y="226"/>
                  <a:pt x="113" y="226"/>
                </a:cubicBezTo>
                <a:cubicBezTo>
                  <a:pt x="175" y="226"/>
                  <a:pt x="226" y="175"/>
                  <a:pt x="226" y="113"/>
                </a:cubicBezTo>
                <a:cubicBezTo>
                  <a:pt x="226" y="51"/>
                  <a:pt x="175" y="0"/>
                  <a:pt x="113" y="0"/>
                </a:cubicBezTo>
                <a:close/>
                <a:moveTo>
                  <a:pt x="111" y="182"/>
                </a:moveTo>
                <a:cubicBezTo>
                  <a:pt x="101" y="182"/>
                  <a:pt x="92" y="174"/>
                  <a:pt x="92" y="164"/>
                </a:cubicBezTo>
                <a:cubicBezTo>
                  <a:pt x="92" y="153"/>
                  <a:pt x="101" y="145"/>
                  <a:pt x="111" y="145"/>
                </a:cubicBezTo>
                <a:cubicBezTo>
                  <a:pt x="121" y="145"/>
                  <a:pt x="130" y="153"/>
                  <a:pt x="130" y="164"/>
                </a:cubicBezTo>
                <a:cubicBezTo>
                  <a:pt x="130" y="174"/>
                  <a:pt x="121" y="182"/>
                  <a:pt x="111" y="182"/>
                </a:cubicBezTo>
                <a:close/>
                <a:moveTo>
                  <a:pt x="128" y="127"/>
                </a:moveTo>
                <a:cubicBezTo>
                  <a:pt x="128" y="138"/>
                  <a:pt x="128" y="138"/>
                  <a:pt x="128" y="138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05"/>
                  <a:pt x="123" y="95"/>
                  <a:pt x="123" y="85"/>
                </a:cubicBezTo>
                <a:cubicBezTo>
                  <a:pt x="123" y="78"/>
                  <a:pt x="116" y="73"/>
                  <a:pt x="110" y="73"/>
                </a:cubicBezTo>
                <a:cubicBezTo>
                  <a:pt x="103" y="73"/>
                  <a:pt x="97" y="80"/>
                  <a:pt x="91" y="87"/>
                </a:cubicBezTo>
                <a:cubicBezTo>
                  <a:pt x="71" y="69"/>
                  <a:pt x="71" y="69"/>
                  <a:pt x="71" y="69"/>
                </a:cubicBezTo>
                <a:cubicBezTo>
                  <a:pt x="83" y="53"/>
                  <a:pt x="97" y="44"/>
                  <a:pt x="114" y="44"/>
                </a:cubicBezTo>
                <a:cubicBezTo>
                  <a:pt x="137" y="44"/>
                  <a:pt x="155" y="60"/>
                  <a:pt x="155" y="85"/>
                </a:cubicBezTo>
                <a:cubicBezTo>
                  <a:pt x="155" y="110"/>
                  <a:pt x="128" y="116"/>
                  <a:pt x="128" y="1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3"/>
          <p:cNvSpPr txBox="1"/>
          <p:nvPr/>
        </p:nvSpPr>
        <p:spPr>
          <a:xfrm>
            <a:off x="4099368" y="4244406"/>
            <a:ext cx="399326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451609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">
  <p:cSld name="Title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title"/>
          </p:nvPr>
        </p:nvSpPr>
        <p:spPr>
          <a:xfrm>
            <a:off x="276303" y="96275"/>
            <a:ext cx="11639394" cy="97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1"/>
          </p:nvPr>
        </p:nvSpPr>
        <p:spPr>
          <a:xfrm>
            <a:off x="826623" y="1066800"/>
            <a:ext cx="11089073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SzPts val="2400"/>
              <a:buChar char="•"/>
              <a:defRPr/>
            </a:lvl1pPr>
            <a:lvl2pPr marL="914400" lvl="1" indent="-34925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900"/>
              <a:buChar char="−"/>
              <a:defRPr/>
            </a:lvl2pPr>
            <a:lvl3pPr marL="1371600" lvl="2" indent="-3302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3906712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828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041419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6305" y="96276"/>
            <a:ext cx="10467897" cy="1101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6624" y="1066800"/>
            <a:ext cx="10538752" cy="5410200"/>
          </a:xfrm>
        </p:spPr>
        <p:txBody>
          <a:bodyPr/>
          <a:lstStyle>
            <a:lvl1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 sz="2000"/>
            </a:lvl1pPr>
            <a:lvl2pPr marL="457189" indent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2pPr>
            <a:lvl3pPr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904124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6624" y="1371600"/>
            <a:ext cx="10538752" cy="5105400"/>
          </a:xfrm>
        </p:spPr>
        <p:txBody>
          <a:bodyPr/>
          <a:lstStyle>
            <a:lvl1pPr>
              <a:lnSpc>
                <a:spcPct val="80000"/>
              </a:lnSpc>
              <a:spcBef>
                <a:spcPts val="1000"/>
              </a:spcBef>
              <a:defRPr/>
            </a:lvl1pPr>
            <a:lvl2pPr>
              <a:lnSpc>
                <a:spcPct val="80000"/>
              </a:lnSpc>
              <a:spcBef>
                <a:spcPts val="600"/>
              </a:spcBef>
              <a:defRPr/>
            </a:lvl2pPr>
            <a:lvl3pPr>
              <a:lnSpc>
                <a:spcPct val="80000"/>
              </a:lnSpc>
              <a:spcBef>
                <a:spcPts val="600"/>
              </a:spcBef>
              <a:defRPr/>
            </a:lvl3pPr>
            <a:lvl4pPr>
              <a:lnSpc>
                <a:spcPct val="80000"/>
              </a:lnSpc>
              <a:spcBef>
                <a:spcPts val="600"/>
              </a:spcBef>
              <a:defRPr/>
            </a:lvl4pPr>
            <a:lvl5pPr>
              <a:lnSpc>
                <a:spcPct val="8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5969" y="907082"/>
            <a:ext cx="10660063" cy="579664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rgbClr val="87888D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1101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5554200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e Orange White">
  <p:cSld name="Compare Orange White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1917" marR="0" lvl="0" indent="-12191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7"/>
          <p:cNvSpPr/>
          <p:nvPr/>
        </p:nvSpPr>
        <p:spPr>
          <a:xfrm rot="5400000">
            <a:off x="5876152" y="3287625"/>
            <a:ext cx="668859" cy="282753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1917" marR="0" lvl="0" indent="-12191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7"/>
          <p:cNvSpPr txBox="1"/>
          <p:nvPr/>
        </p:nvSpPr>
        <p:spPr>
          <a:xfrm>
            <a:off x="11017792" y="6509749"/>
            <a:ext cx="1019596" cy="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D3C5416-B703-4B04-AE53-1D9ED5D34182}" type="slidenum">
              <a:rPr lang="en-US" sz="1000" b="0" i="0" u="none" strike="noStrike" cap="none">
                <a:solidFill>
                  <a:srgbClr val="9D9EA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 strike="noStrike" cap="none">
              <a:solidFill>
                <a:srgbClr val="9D9E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" name="Google Shape;31;p27"/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</p:grpSpPr>
        <p:sp>
          <p:nvSpPr>
            <p:cNvPr id="32" name="Google Shape;32;p27"/>
            <p:cNvSpPr/>
            <p:nvPr/>
          </p:nvSpPr>
          <p:spPr>
            <a:xfrm>
              <a:off x="2666237" y="2584432"/>
              <a:ext cx="864026" cy="877824"/>
            </a:xfrm>
            <a:custGeom>
              <a:avLst/>
              <a:gdLst/>
              <a:ahLst/>
              <a:cxnLst/>
              <a:rect l="l" t="t" r="r" b="b"/>
              <a:pathLst>
                <a:path w="1315" h="1336" extrusionOk="0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7"/>
            <p:cNvSpPr/>
            <p:nvPr/>
          </p:nvSpPr>
          <p:spPr>
            <a:xfrm>
              <a:off x="2902776" y="2584432"/>
              <a:ext cx="390290" cy="390947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rgbClr val="FED7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27"/>
          <p:cNvSpPr txBox="1"/>
          <p:nvPr/>
        </p:nvSpPr>
        <p:spPr>
          <a:xfrm>
            <a:off x="5430523" y="6530550"/>
            <a:ext cx="34068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EABAB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Copyright © Veeva Systems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62111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">
  <p:cSld name="Title Sub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9"/>
          <p:cNvSpPr txBox="1">
            <a:spLocks noGrp="1"/>
          </p:cNvSpPr>
          <p:nvPr>
            <p:ph type="title"/>
          </p:nvPr>
        </p:nvSpPr>
        <p:spPr>
          <a:xfrm>
            <a:off x="276303" y="96276"/>
            <a:ext cx="11639394" cy="97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body" idx="1"/>
          </p:nvPr>
        </p:nvSpPr>
        <p:spPr>
          <a:xfrm>
            <a:off x="765969" y="907082"/>
            <a:ext cx="10660063" cy="57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7888D"/>
                </a:solidFill>
              </a:defRPr>
            </a:lvl1pPr>
            <a:lvl2pPr marL="914400" lvl="1" indent="-3429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3530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body" idx="1"/>
          </p:nvPr>
        </p:nvSpPr>
        <p:spPr>
          <a:xfrm>
            <a:off x="826624" y="1082843"/>
            <a:ext cx="11098676" cy="5394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900"/>
              <a:buFont typeface="Calibri"/>
              <a:buChar char="−"/>
              <a:defRPr sz="19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title"/>
          </p:nvPr>
        </p:nvSpPr>
        <p:spPr>
          <a:xfrm>
            <a:off x="276303" y="96276"/>
            <a:ext cx="11639394" cy="98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2" name="Google Shape;12;p25"/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</p:grpSpPr>
        <p:sp>
          <p:nvSpPr>
            <p:cNvPr id="13" name="Google Shape;13;p25"/>
            <p:cNvSpPr/>
            <p:nvPr/>
          </p:nvSpPr>
          <p:spPr>
            <a:xfrm>
              <a:off x="2666237" y="2584432"/>
              <a:ext cx="864026" cy="877824"/>
            </a:xfrm>
            <a:custGeom>
              <a:avLst/>
              <a:gdLst/>
              <a:ahLst/>
              <a:cxnLst/>
              <a:rect l="l" t="t" r="r" b="b"/>
              <a:pathLst>
                <a:path w="1315" h="1336" extrusionOk="0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5"/>
            <p:cNvSpPr/>
            <p:nvPr/>
          </p:nvSpPr>
          <p:spPr>
            <a:xfrm>
              <a:off x="2902776" y="2584432"/>
              <a:ext cx="390290" cy="390947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;p25"/>
          <p:cNvSpPr txBox="1"/>
          <p:nvPr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D9EA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rgbClr val="9D9E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5"/>
          <p:cNvSpPr txBox="1"/>
          <p:nvPr/>
        </p:nvSpPr>
        <p:spPr>
          <a:xfrm>
            <a:off x="4392560" y="6530550"/>
            <a:ext cx="34068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Copyright © Veeva Systems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557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6" r:id="rId10"/>
    <p:sldLayoutId id="2147483677" r:id="rId11"/>
    <p:sldLayoutId id="2147483678" r:id="rId12"/>
    <p:sldLayoutId id="2147483680" r:id="rId13"/>
    <p:sldLayoutId id="2147483681" r:id="rId14"/>
    <p:sldLayoutId id="2147483682" r:id="rId15"/>
    <p:sldLayoutId id="2147483722" r:id="rId16"/>
    <p:sldLayoutId id="2147483743" r:id="rId17"/>
    <p:sldLayoutId id="2147483744" r:id="rId1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4080">
          <p15:clr>
            <a:srgbClr val="F26B43"/>
          </p15:clr>
        </p15:guide>
        <p15:guide id="5" pos="168">
          <p15:clr>
            <a:srgbClr val="F26B43"/>
          </p15:clr>
        </p15:guide>
        <p15:guide id="6" pos="75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11012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24" y="1082843"/>
            <a:ext cx="10538752" cy="539415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75D4C3E-9815-4041-A1C2-934F4867CA55}"/>
              </a:ext>
            </a:extLst>
          </p:cNvPr>
          <p:cNvSpPr txBox="1"/>
          <p:nvPr userDrawn="1"/>
        </p:nvSpPr>
        <p:spPr>
          <a:xfrm>
            <a:off x="9677400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A4684-0963-4276-BCD0-F5FB7C7646B5}"/>
              </a:ext>
            </a:extLst>
          </p:cNvPr>
          <p:cNvSpPr txBox="1"/>
          <p:nvPr userDrawn="1"/>
        </p:nvSpPr>
        <p:spPr>
          <a:xfrm>
            <a:off x="5142982" y="6521025"/>
            <a:ext cx="1906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</p:spTree>
    <p:extLst>
      <p:ext uri="{BB962C8B-B14F-4D97-AF65-F5344CB8AC3E}">
        <p14:creationId xmlns:p14="http://schemas.microsoft.com/office/powerpoint/2010/main" val="388807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ransition>
    <p:fade/>
  </p:transition>
  <p:hf sldNum="0" hdr="0" ftr="0" dt="0"/>
  <p:txStyles>
    <p:titleStyle>
      <a:lvl1pPr algn="ctr" defTabSz="914400" rtl="0" eaLnBrk="1" latinLnBrk="0" hangingPunct="1">
        <a:lnSpc>
          <a:spcPct val="7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80000"/>
        </a:lnSpc>
        <a:spcBef>
          <a:spcPts val="600"/>
        </a:spcBef>
        <a:buFont typeface="Calibri" panose="020F0502020204030204" pitchFamily="34" charset="0"/>
        <a:buChar char="−"/>
        <a:defRPr sz="19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4080">
          <p15:clr>
            <a:srgbClr val="F26B43"/>
          </p15:clr>
        </p15:guide>
        <p15:guide id="5" pos="168">
          <p15:clr>
            <a:srgbClr val="F26B43"/>
          </p15:clr>
        </p15:guide>
        <p15:guide id="6" pos="75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39394" cy="11012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24" y="1082843"/>
            <a:ext cx="10538752" cy="539415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75D4C3E-9815-4041-A1C2-934F4867CA55}"/>
              </a:ext>
            </a:extLst>
          </p:cNvPr>
          <p:cNvSpPr txBox="1"/>
          <p:nvPr userDrawn="1"/>
        </p:nvSpPr>
        <p:spPr>
          <a:xfrm>
            <a:off x="9677400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A4684-0963-4276-BCD0-F5FB7C7646B5}"/>
              </a:ext>
            </a:extLst>
          </p:cNvPr>
          <p:cNvSpPr txBox="1"/>
          <p:nvPr userDrawn="1"/>
        </p:nvSpPr>
        <p:spPr>
          <a:xfrm>
            <a:off x="5142982" y="6521025"/>
            <a:ext cx="1906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2021</a:t>
            </a:r>
          </a:p>
        </p:txBody>
      </p:sp>
    </p:spTree>
    <p:extLst>
      <p:ext uri="{BB962C8B-B14F-4D97-AF65-F5344CB8AC3E}">
        <p14:creationId xmlns:p14="http://schemas.microsoft.com/office/powerpoint/2010/main" val="66646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transition>
    <p:fade/>
  </p:transition>
  <p:hf sldNum="0" hdr="0" ftr="0" dt="0"/>
  <p:txStyles>
    <p:titleStyle>
      <a:lvl1pPr algn="ctr" defTabSz="914400" rtl="0" eaLnBrk="1" latinLnBrk="0" hangingPunct="1">
        <a:lnSpc>
          <a:spcPct val="7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80000"/>
        </a:lnSpc>
        <a:spcBef>
          <a:spcPts val="600"/>
        </a:spcBef>
        <a:buFont typeface="Calibri" panose="020F0502020204030204" pitchFamily="34" charset="0"/>
        <a:buChar char="−"/>
        <a:defRPr sz="19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4080">
          <p15:clr>
            <a:srgbClr val="F26B43"/>
          </p15:clr>
        </p15:guide>
        <p15:guide id="5" pos="168">
          <p15:clr>
            <a:srgbClr val="F26B43"/>
          </p15:clr>
        </p15:guide>
        <p15:guide id="6" pos="75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303" y="96276"/>
            <a:ext cx="11639394" cy="9865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24" y="1082843"/>
            <a:ext cx="10538752" cy="539415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75D4C3E-9815-4041-A1C2-934F4867CA55}"/>
              </a:ext>
            </a:extLst>
          </p:cNvPr>
          <p:cNvSpPr txBox="1"/>
          <p:nvPr userDrawn="1"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515CC9-B04E-49D1-8DBC-3EBC45FAC8C9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10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A4684-0963-4276-BCD0-F5FB7C7646B5}"/>
              </a:ext>
            </a:extLst>
          </p:cNvPr>
          <p:cNvSpPr txBox="1"/>
          <p:nvPr userDrawn="1"/>
        </p:nvSpPr>
        <p:spPr>
          <a:xfrm>
            <a:off x="5142982" y="6521025"/>
            <a:ext cx="1906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60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</a:rPr>
              <a:t>Copyright © Veeva Systems 2022</a:t>
            </a:r>
          </a:p>
        </p:txBody>
      </p:sp>
    </p:spTree>
    <p:extLst>
      <p:ext uri="{BB962C8B-B14F-4D97-AF65-F5344CB8AC3E}">
        <p14:creationId xmlns:p14="http://schemas.microsoft.com/office/powerpoint/2010/main" val="345252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</p:sldLayoutIdLst>
  <p:transition>
    <p:fade/>
  </p:transition>
  <p:hf sldNum="0" hdr="0" ftr="0" dt="0"/>
  <p:txStyles>
    <p:titleStyle>
      <a:lvl1pPr algn="ctr" defTabSz="914400" rtl="0" eaLnBrk="1" latinLnBrk="0" hangingPunct="1">
        <a:lnSpc>
          <a:spcPct val="7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80000"/>
        </a:lnSpc>
        <a:spcBef>
          <a:spcPts val="600"/>
        </a:spcBef>
        <a:buFont typeface="Calibri" panose="020F0502020204030204" pitchFamily="34" charset="0"/>
        <a:buChar char="−"/>
        <a:defRPr sz="19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4080">
          <p15:clr>
            <a:srgbClr val="F26B43"/>
          </p15:clr>
        </p15:guide>
        <p15:guide id="5" pos="168">
          <p15:clr>
            <a:srgbClr val="F26B43"/>
          </p15:clr>
        </p15:guide>
        <p15:guide id="6" pos="75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body" idx="1"/>
          </p:nvPr>
        </p:nvSpPr>
        <p:spPr>
          <a:xfrm>
            <a:off x="826624" y="1082843"/>
            <a:ext cx="11098676" cy="5394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900"/>
              <a:buFont typeface="Calibri"/>
              <a:buChar char="−"/>
              <a:defRPr sz="19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A4B4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title"/>
          </p:nvPr>
        </p:nvSpPr>
        <p:spPr>
          <a:xfrm>
            <a:off x="276303" y="96276"/>
            <a:ext cx="11639394" cy="98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2" name="Google Shape;12;p25"/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</p:grpSpPr>
        <p:sp>
          <p:nvSpPr>
            <p:cNvPr id="13" name="Google Shape;13;p25"/>
            <p:cNvSpPr/>
            <p:nvPr/>
          </p:nvSpPr>
          <p:spPr>
            <a:xfrm>
              <a:off x="2666237" y="2584432"/>
              <a:ext cx="864026" cy="877824"/>
            </a:xfrm>
            <a:custGeom>
              <a:avLst/>
              <a:gdLst/>
              <a:ahLst/>
              <a:cxnLst/>
              <a:rect l="l" t="t" r="r" b="b"/>
              <a:pathLst>
                <a:path w="1315" h="1336" extrusionOk="0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5"/>
            <p:cNvSpPr/>
            <p:nvPr/>
          </p:nvSpPr>
          <p:spPr>
            <a:xfrm>
              <a:off x="2902776" y="2584432"/>
              <a:ext cx="390290" cy="390947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;p25"/>
          <p:cNvSpPr txBox="1"/>
          <p:nvPr/>
        </p:nvSpPr>
        <p:spPr>
          <a:xfrm>
            <a:off x="11017792" y="6521025"/>
            <a:ext cx="10195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D9EA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rgbClr val="9D9E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5"/>
          <p:cNvSpPr txBox="1"/>
          <p:nvPr/>
        </p:nvSpPr>
        <p:spPr>
          <a:xfrm>
            <a:off x="4392560" y="6530550"/>
            <a:ext cx="34068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EABAB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AEABAB"/>
                </a:solidFill>
                <a:latin typeface="Calibri"/>
                <a:ea typeface="Calibri"/>
                <a:cs typeface="Calibri"/>
                <a:sym typeface="Calibri"/>
              </a:rPr>
              <a:t>Copyright © Veeva Systems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681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ransition>
    <p:fade/>
  </p:transition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4080">
          <p15:clr>
            <a:srgbClr val="F26B43"/>
          </p15:clr>
        </p15:guide>
        <p15:guide id="5" pos="168">
          <p15:clr>
            <a:srgbClr val="F26B43"/>
          </p15:clr>
        </p15:guide>
        <p15:guide id="6" pos="75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mailto:kirstin.dreyfuerst@veeva.com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hyperlink" Target="mailto:jane.wells@veeva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aulthelp.vod309.com/wordpress/admin-user-help/configuring-search-collection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.veevavault.help/en/lr/50498/#start-step-rul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svg"/><Relationship Id="rId12" Type="http://schemas.openxmlformats.org/officeDocument/2006/relationships/image" Target="../media/image7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hyperlink" Target="https://www.veeva.com/events/rd-summit/register/?utm_source=sales&amp;utm_medium=sales&amp;utm_content=reg&amp;utm_campaign=fy23-na-rd-summit" TargetMode="External"/><Relationship Id="rId9" Type="http://schemas.openxmlformats.org/officeDocument/2006/relationships/image" Target="../media/image71.sv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9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go.veeva.com/vault-foundations-hub" TargetMode="Externa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veeva.zoom.us/webinar/register/6716555095205/WN_4SDAAYWHR7WoJxaF3Y0W8A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vaulthelp2.vod309.com/wordpress/troubleshooting/pre-release-faq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vaulthelp2.vod309.com/wordpress/tutorial-videos/demo-self-serve-pre-release-sandbox-vaults/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/>
              <a:t>22R2	QMS Release</a:t>
            </a:r>
            <a:br>
              <a:rPr lang="en-US"/>
            </a:br>
            <a:r>
              <a:rPr lang="en-US"/>
              <a:t>Webinar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0" y="3391274"/>
            <a:ext cx="12192000" cy="84741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3200"/>
              <a:t>Vault QMS</a:t>
            </a:r>
          </a:p>
          <a:p>
            <a:r>
              <a:rPr lang="en-US" sz="1600"/>
              <a:t>Revision: 12 July 2022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B79E42-304A-4D41-AF76-5B7F1260513F}"/>
              </a:ext>
            </a:extLst>
          </p:cNvPr>
          <p:cNvGrpSpPr/>
          <p:nvPr/>
        </p:nvGrpSpPr>
        <p:grpSpPr>
          <a:xfrm>
            <a:off x="8770172" y="5537926"/>
            <a:ext cx="2659828" cy="1051560"/>
            <a:chOff x="8305800" y="5765778"/>
            <a:chExt cx="2659828" cy="10515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F91F16F-BECC-754D-8D7F-9443B7F50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5800" y="5765778"/>
              <a:ext cx="2659828" cy="1051560"/>
            </a:xfrm>
            <a:prstGeom prst="rect">
              <a:avLst/>
            </a:prstGeom>
          </p:spPr>
        </p:pic>
        <p:sp>
          <p:nvSpPr>
            <p:cNvPr id="13" name="&quot;No&quot; Symbol 12">
              <a:extLst>
                <a:ext uri="{FF2B5EF4-FFF2-40B4-BE49-F238E27FC236}">
                  <a16:creationId xmlns:a16="http://schemas.microsoft.com/office/drawing/2014/main" id="{53EEAEA9-A99E-F042-AC58-76A31C902F22}"/>
                </a:ext>
              </a:extLst>
            </p:cNvPr>
            <p:cNvSpPr/>
            <p:nvPr/>
          </p:nvSpPr>
          <p:spPr>
            <a:xfrm>
              <a:off x="8523220" y="5977815"/>
              <a:ext cx="649875" cy="649875"/>
            </a:xfrm>
            <a:prstGeom prst="noSmoking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3AE8B946-071D-F742-B625-D1FD85F09CA1}"/>
              </a:ext>
            </a:extLst>
          </p:cNvPr>
          <p:cNvSpPr/>
          <p:nvPr/>
        </p:nvSpPr>
        <p:spPr>
          <a:xfrm>
            <a:off x="9829800" y="4724400"/>
            <a:ext cx="1389517" cy="721606"/>
          </a:xfrm>
          <a:prstGeom prst="wedgeRectCallout">
            <a:avLst>
              <a:gd name="adj1" fmla="val 17593"/>
              <a:gd name="adj2" fmla="val 988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use ‘Q&amp;A’ to ask a question</a:t>
            </a:r>
          </a:p>
        </p:txBody>
      </p:sp>
    </p:spTree>
    <p:extLst>
      <p:ext uri="{BB962C8B-B14F-4D97-AF65-F5344CB8AC3E}">
        <p14:creationId xmlns:p14="http://schemas.microsoft.com/office/powerpoint/2010/main" val="353319931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511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Constrain distribution groups for external notification based on matching fields between the external notification enabled object like complaints and the </a:t>
            </a: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kumimoji="0" lang="en-GB" sz="2400" b="0" i="0" u="none" strike="noStrike" kern="0" cap="none" spc="0" normalizeH="0" baseline="0" noProof="0" err="1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erson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record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Automatically fill distribution groups by a lifecycle action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Restrict distribution groups to avoid too many person records in the selection and automatically hide non-</a:t>
            </a:r>
            <a:r>
              <a:rPr lang="en-GB" sz="2400" kern="0">
                <a:solidFill>
                  <a:srgbClr val="4A4B4E"/>
                </a:solidFill>
                <a:latin typeface="Calibri"/>
                <a:cs typeface="Calibri"/>
                <a:sym typeface="Arial"/>
              </a:rPr>
              <a:t>relevant person records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Automate assignment of persons to distribution groups to avoid high efforts in manual selections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143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lang="en-US" sz="3600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Notifications: Distribution Group Filter Fields and Membership Automation</a:t>
            </a:r>
            <a:endParaRPr lang="en-US" sz="3600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48;p2">
            <a:extLst>
              <a:ext uri="{FF2B5EF4-FFF2-40B4-BE49-F238E27FC236}">
                <a16:creationId xmlns:a16="http://schemas.microsoft.com/office/drawing/2014/main" id="{5D25E616-F56B-F047-B21A-32B19116E37E}"/>
              </a:ext>
            </a:extLst>
          </p:cNvPr>
          <p:cNvGrpSpPr/>
          <p:nvPr/>
        </p:nvGrpSpPr>
        <p:grpSpPr>
          <a:xfrm>
            <a:off x="11636369" y="0"/>
            <a:ext cx="566057" cy="588519"/>
            <a:chOff x="5954155" y="2500645"/>
            <a:chExt cx="364809" cy="386883"/>
          </a:xfrm>
        </p:grpSpPr>
        <p:sp>
          <p:nvSpPr>
            <p:cNvPr id="13" name="Google Shape;149;p2">
              <a:extLst>
                <a:ext uri="{FF2B5EF4-FFF2-40B4-BE49-F238E27FC236}">
                  <a16:creationId xmlns:a16="http://schemas.microsoft.com/office/drawing/2014/main" id="{5D40C716-5DBE-CB45-A37B-159A9E2CC0F3}"/>
                </a:ext>
              </a:extLst>
            </p:cNvPr>
            <p:cNvSpPr/>
            <p:nvPr/>
          </p:nvSpPr>
          <p:spPr>
            <a:xfrm>
              <a:off x="5956928" y="2500645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50;p2" descr="Icons_PPT_White_Wrench.png">
              <a:extLst>
                <a:ext uri="{FF2B5EF4-FFF2-40B4-BE49-F238E27FC236}">
                  <a16:creationId xmlns:a16="http://schemas.microsoft.com/office/drawing/2014/main" id="{51CC91AF-5171-7D4C-9270-98D84339132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4155" y="2500947"/>
              <a:ext cx="364809" cy="36480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A727D0D-8537-C8FA-E6BE-6EE0AC36A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86" y="2589536"/>
            <a:ext cx="5803739" cy="143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2284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278153" y="115818"/>
            <a:ext cx="11536858" cy="9705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External Notifications: Distribution Group Filter Fields and Membership Automation</a:t>
            </a:r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611269" y="888503"/>
            <a:ext cx="11089073" cy="54102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/>
              <a:t>Details</a:t>
            </a:r>
          </a:p>
          <a:p>
            <a:pPr lvl="1"/>
            <a:r>
              <a:rPr lang="en-US"/>
              <a:t>For complex rules that cannot be achieved through configuration, assignments can be handled through custom SDK  and a Java SDK API</a:t>
            </a:r>
          </a:p>
          <a:p>
            <a:pPr lvl="1"/>
            <a:r>
              <a:rPr lang="en-US"/>
              <a:t>A checkbox can be enabled to activate the population of persons in distribution groups by a distribution group management action i.e. in a lifecycle entry action</a:t>
            </a:r>
          </a:p>
          <a:p>
            <a:pPr lvl="1"/>
            <a:r>
              <a:rPr lang="en-US"/>
              <a:t>A checkbox can be enabled to prevent manual additions of persons in the distribution groups</a:t>
            </a:r>
            <a:br>
              <a:rPr lang="en-US"/>
            </a:b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marL="76200" lvl="0" indent="0">
              <a:buNone/>
            </a:pPr>
            <a:endParaRPr lang="en-US"/>
          </a:p>
          <a:p>
            <a:pPr lvl="0"/>
            <a:r>
              <a:rPr lang="en-US"/>
              <a:t>Considerations</a:t>
            </a:r>
          </a:p>
          <a:p>
            <a:pPr lvl="1"/>
            <a:r>
              <a:rPr lang="en-US"/>
              <a:t>Object and Picklists are supported for filters</a:t>
            </a:r>
          </a:p>
          <a:p>
            <a:pPr lvl="1"/>
            <a:r>
              <a:rPr lang="en-US"/>
              <a:t>Maximum number of distribution groups is 5 (was previously 20)</a:t>
            </a:r>
          </a:p>
          <a:p>
            <a:pPr lvl="1"/>
            <a:r>
              <a:rPr lang="en-US"/>
              <a:t>Maximum number of users per distribution group is 50 (was previously 10)</a:t>
            </a:r>
          </a:p>
          <a:p>
            <a:pPr lvl="1"/>
            <a:r>
              <a:rPr lang="en-US"/>
              <a:t>Ensure the Create Distribution Group Management action is executed prior to the send external notification action</a:t>
            </a:r>
          </a:p>
          <a:p>
            <a:pPr lvl="1"/>
            <a:endParaRPr lang="en-US"/>
          </a:p>
        </p:txBody>
      </p:sp>
      <p:sp>
        <p:nvSpPr>
          <p:cNvPr id="207" name="Google Shape;207;p7"/>
          <p:cNvSpPr/>
          <p:nvPr/>
        </p:nvSpPr>
        <p:spPr>
          <a:xfrm>
            <a:off x="2885103" y="212094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48;p2">
            <a:extLst>
              <a:ext uri="{FF2B5EF4-FFF2-40B4-BE49-F238E27FC236}">
                <a16:creationId xmlns:a16="http://schemas.microsoft.com/office/drawing/2014/main" id="{DC4F7D76-4040-E647-A149-010EBF1264A2}"/>
              </a:ext>
            </a:extLst>
          </p:cNvPr>
          <p:cNvGrpSpPr/>
          <p:nvPr/>
        </p:nvGrpSpPr>
        <p:grpSpPr>
          <a:xfrm>
            <a:off x="11625943" y="-3999"/>
            <a:ext cx="566057" cy="588519"/>
            <a:chOff x="5954155" y="2500645"/>
            <a:chExt cx="364809" cy="386883"/>
          </a:xfrm>
        </p:grpSpPr>
        <p:sp>
          <p:nvSpPr>
            <p:cNvPr id="13" name="Google Shape;149;p2">
              <a:extLst>
                <a:ext uri="{FF2B5EF4-FFF2-40B4-BE49-F238E27FC236}">
                  <a16:creationId xmlns:a16="http://schemas.microsoft.com/office/drawing/2014/main" id="{CD635736-9D10-C44C-B7F5-85D45F3E7F60}"/>
                </a:ext>
              </a:extLst>
            </p:cNvPr>
            <p:cNvSpPr/>
            <p:nvPr/>
          </p:nvSpPr>
          <p:spPr>
            <a:xfrm>
              <a:off x="5956928" y="2500645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50;p2" descr="Icons_PPT_White_Wrench.png">
              <a:extLst>
                <a:ext uri="{FF2B5EF4-FFF2-40B4-BE49-F238E27FC236}">
                  <a16:creationId xmlns:a16="http://schemas.microsoft.com/office/drawing/2014/main" id="{5C00A8F1-6054-2C44-B5C4-E8AB2DAEB69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4155" y="2500947"/>
              <a:ext cx="364809" cy="36480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D790B50-CC0E-779A-BB72-C48D78093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613" y="2863512"/>
            <a:ext cx="3756191" cy="156320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59890581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393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Users can specify a Person as the Reply To Email address for Complaint and Medtech Complaint External Notifications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For Complaints it might by required to reply back to an email that is sent from the system to add additional information such as pictures and/or batch information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143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External Notifications: Set Reply To Email Attributes on Complaint and Medtech Emails</a:t>
            </a:r>
          </a:p>
        </p:txBody>
      </p: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48;p2">
            <a:extLst>
              <a:ext uri="{FF2B5EF4-FFF2-40B4-BE49-F238E27FC236}">
                <a16:creationId xmlns:a16="http://schemas.microsoft.com/office/drawing/2014/main" id="{5D25E616-F56B-F047-B21A-32B19116E37E}"/>
              </a:ext>
            </a:extLst>
          </p:cNvPr>
          <p:cNvGrpSpPr/>
          <p:nvPr/>
        </p:nvGrpSpPr>
        <p:grpSpPr>
          <a:xfrm>
            <a:off x="11636369" y="0"/>
            <a:ext cx="566057" cy="588519"/>
            <a:chOff x="5954155" y="2500645"/>
            <a:chExt cx="364809" cy="386883"/>
          </a:xfrm>
        </p:grpSpPr>
        <p:sp>
          <p:nvSpPr>
            <p:cNvPr id="13" name="Google Shape;149;p2">
              <a:extLst>
                <a:ext uri="{FF2B5EF4-FFF2-40B4-BE49-F238E27FC236}">
                  <a16:creationId xmlns:a16="http://schemas.microsoft.com/office/drawing/2014/main" id="{5D40C716-5DBE-CB45-A37B-159A9E2CC0F3}"/>
                </a:ext>
              </a:extLst>
            </p:cNvPr>
            <p:cNvSpPr/>
            <p:nvPr/>
          </p:nvSpPr>
          <p:spPr>
            <a:xfrm>
              <a:off x="5956928" y="2500645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50;p2" descr="Icons_PPT_White_Wrench.png">
              <a:extLst>
                <a:ext uri="{FF2B5EF4-FFF2-40B4-BE49-F238E27FC236}">
                  <a16:creationId xmlns:a16="http://schemas.microsoft.com/office/drawing/2014/main" id="{51CC91AF-5171-7D4C-9270-98D84339132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4155" y="2500947"/>
              <a:ext cx="364809" cy="36480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A101699-576D-7001-00DB-F52294B09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08" y="2133388"/>
            <a:ext cx="5594684" cy="255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344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278153" y="115818"/>
            <a:ext cx="11639394" cy="9705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External Notifications: Set Reply To Email Attributes </a:t>
            </a:r>
            <a:br>
              <a:rPr lang="en-US"/>
            </a:br>
            <a:r>
              <a:rPr lang="en-US"/>
              <a:t>on Complaint and Medtech Emails</a:t>
            </a:r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611269" y="888503"/>
            <a:ext cx="11089073" cy="54102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/>
              <a:t>Considerations</a:t>
            </a:r>
          </a:p>
          <a:p>
            <a:pPr lvl="1"/>
            <a:r>
              <a:rPr lang="en-US"/>
              <a:t>For Reply To Persons the “Reply To” flag must be active and set to Yes, a valid email address is required</a:t>
            </a:r>
          </a:p>
          <a:p>
            <a:pPr lvl="1"/>
            <a:r>
              <a:rPr lang="en-US"/>
              <a:t>Consider a separate object type for the ”Reply To” persons to distinguish from  other person records</a:t>
            </a:r>
          </a:p>
          <a:p>
            <a:pPr lvl="1"/>
            <a:r>
              <a:rPr lang="en-US"/>
              <a:t>Consider automated population of the “Reply To” field based on other metadata</a:t>
            </a:r>
          </a:p>
          <a:p>
            <a:pPr lvl="1"/>
            <a:r>
              <a:rPr lang="en-US"/>
              <a:t>“Reply To” is only supported for Complaints and Medtech Complaints</a:t>
            </a:r>
          </a:p>
        </p:txBody>
      </p:sp>
      <p:sp>
        <p:nvSpPr>
          <p:cNvPr id="207" name="Google Shape;207;p7"/>
          <p:cNvSpPr/>
          <p:nvPr/>
        </p:nvSpPr>
        <p:spPr>
          <a:xfrm>
            <a:off x="2885103" y="212094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48;p2">
            <a:extLst>
              <a:ext uri="{FF2B5EF4-FFF2-40B4-BE49-F238E27FC236}">
                <a16:creationId xmlns:a16="http://schemas.microsoft.com/office/drawing/2014/main" id="{DC4F7D76-4040-E647-A149-010EBF1264A2}"/>
              </a:ext>
            </a:extLst>
          </p:cNvPr>
          <p:cNvGrpSpPr/>
          <p:nvPr/>
        </p:nvGrpSpPr>
        <p:grpSpPr>
          <a:xfrm>
            <a:off x="11625943" y="-3999"/>
            <a:ext cx="566057" cy="588519"/>
            <a:chOff x="5954155" y="2500645"/>
            <a:chExt cx="364809" cy="386883"/>
          </a:xfrm>
        </p:grpSpPr>
        <p:sp>
          <p:nvSpPr>
            <p:cNvPr id="13" name="Google Shape;149;p2">
              <a:extLst>
                <a:ext uri="{FF2B5EF4-FFF2-40B4-BE49-F238E27FC236}">
                  <a16:creationId xmlns:a16="http://schemas.microsoft.com/office/drawing/2014/main" id="{CD635736-9D10-C44C-B7F5-85D45F3E7F60}"/>
                </a:ext>
              </a:extLst>
            </p:cNvPr>
            <p:cNvSpPr/>
            <p:nvPr/>
          </p:nvSpPr>
          <p:spPr>
            <a:xfrm>
              <a:off x="5956928" y="2500645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50;p2" descr="Icons_PPT_White_Wrench.png">
              <a:extLst>
                <a:ext uri="{FF2B5EF4-FFF2-40B4-BE49-F238E27FC236}">
                  <a16:creationId xmlns:a16="http://schemas.microsoft.com/office/drawing/2014/main" id="{5C00A8F1-6054-2C44-B5C4-E8AB2DAEB69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4155" y="2500947"/>
              <a:ext cx="364809" cy="36480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626549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545940"/>
            <a:ext cx="5353902" cy="376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Additional standard fields and objects provisioned to the QMS data model to capture simple join relationships between common entities</a:t>
            </a:r>
          </a:p>
          <a:p>
            <a:pPr marL="0" marR="0" lvl="7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Arial"/>
                <a:cs typeface="Calibri"/>
                <a:sym typeface="Arial"/>
              </a:rPr>
              <a:t>New Objects and fields, based on common patterns that we see with customers, will reduce the need for custom objects and fields to be created</a:t>
            </a:r>
          </a:p>
          <a:p>
            <a:pPr marL="228600" marR="0" lvl="0" indent="-762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QMS: Additional Standard Fields and Objects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0786C-646E-B84F-A1F2-79AD19DF93BF}"/>
              </a:ext>
            </a:extLst>
          </p:cNvPr>
          <p:cNvSpPr txBox="1"/>
          <p:nvPr/>
        </p:nvSpPr>
        <p:spPr>
          <a:xfrm>
            <a:off x="0" y="3001614"/>
            <a:ext cx="608330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endParaRPr kumimoji="0" lang="en-US" sz="32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CE213-483D-B191-043F-1ACE23D5E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7" y="2011680"/>
            <a:ext cx="595368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1358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278153" y="115818"/>
            <a:ext cx="11639394" cy="9705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QMS: Additional Standard Fields and Objects</a:t>
            </a:r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611269" y="888503"/>
            <a:ext cx="11089073" cy="54102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/>
              <a:t>This enhancement will allow for the following:</a:t>
            </a:r>
          </a:p>
          <a:p>
            <a:pPr lvl="1"/>
            <a:r>
              <a:rPr lang="en-US"/>
              <a:t>New standard simple join objects will be provisioned to reduce the need to create additional custom objects as part of implementation</a:t>
            </a:r>
          </a:p>
          <a:p>
            <a:pPr lvl="1"/>
            <a:r>
              <a:rPr lang="en-US"/>
              <a:t>New standard fields on the Quality Event object to replace fields that are currently custom as part of the delivered application</a:t>
            </a:r>
          </a:p>
          <a:p>
            <a:pPr lvl="1"/>
            <a:r>
              <a:rPr lang="en-US"/>
              <a:t>See Vault Help for a full list of data model updates </a:t>
            </a:r>
            <a:br>
              <a:rPr lang="en-US"/>
            </a:br>
            <a:endParaRPr lang="en-US"/>
          </a:p>
          <a:p>
            <a:pPr lvl="1"/>
            <a:endParaRPr lang="en-US"/>
          </a:p>
        </p:txBody>
      </p:sp>
      <p:sp>
        <p:nvSpPr>
          <p:cNvPr id="207" name="Google Shape;207;p7"/>
          <p:cNvSpPr/>
          <p:nvPr/>
        </p:nvSpPr>
        <p:spPr>
          <a:xfrm>
            <a:off x="2873079" y="2030874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45;p2">
            <a:extLst>
              <a:ext uri="{FF2B5EF4-FFF2-40B4-BE49-F238E27FC236}">
                <a16:creationId xmlns:a16="http://schemas.microsoft.com/office/drawing/2014/main" id="{05EE6309-962E-534A-A4FC-251D4C6EC536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0" name="Google Shape;146;p2">
              <a:extLst>
                <a:ext uri="{FF2B5EF4-FFF2-40B4-BE49-F238E27FC236}">
                  <a16:creationId xmlns:a16="http://schemas.microsoft.com/office/drawing/2014/main" id="{A3C7EFB3-CE18-9F49-8285-26AEAF62A1F2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66FEA6EA-51B0-A94E-8D4E-C488B9FD516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0720812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393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Recurrence Check feature is extended to support all Standard Object Types on Quality Events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Recurrence</a:t>
            </a:r>
            <a:r>
              <a:rPr lang="en-GB" sz="2400" kern="0">
                <a:solidFill>
                  <a:srgbClr val="4A4B4E"/>
                </a:solidFill>
                <a:latin typeface="Calibri"/>
                <a:cs typeface="Calibri"/>
                <a:sym typeface="Arial"/>
              </a:rPr>
              <a:t> Checks were supported previously only for Deviations, Complaints and Medtech Complaints, now also use cases i.e.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 for Quality Events like Findings, Lab Investigations, Change </a:t>
            </a:r>
            <a:r>
              <a:rPr lang="en-GB" sz="2400" kern="0">
                <a:solidFill>
                  <a:srgbClr val="4A4B4E"/>
                </a:solidFill>
                <a:latin typeface="Calibri"/>
                <a:cs typeface="Calibri"/>
                <a:sym typeface="Arial"/>
              </a:rPr>
              <a:t>C</a:t>
            </a:r>
            <a:r>
              <a:rPr kumimoji="0" lang="en-GB" sz="2400" b="0" i="0" u="none" strike="noStrike" kern="0" cap="none" spc="0" normalizeH="0" baseline="0" noProof="0" err="1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ontrols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 are supported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143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Extend Recurrence Check to Support Standard Object Types on Quality Event </a:t>
            </a:r>
          </a:p>
        </p:txBody>
      </p: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48;p2">
            <a:extLst>
              <a:ext uri="{FF2B5EF4-FFF2-40B4-BE49-F238E27FC236}">
                <a16:creationId xmlns:a16="http://schemas.microsoft.com/office/drawing/2014/main" id="{5D25E616-F56B-F047-B21A-32B19116E37E}"/>
              </a:ext>
            </a:extLst>
          </p:cNvPr>
          <p:cNvGrpSpPr/>
          <p:nvPr/>
        </p:nvGrpSpPr>
        <p:grpSpPr>
          <a:xfrm>
            <a:off x="11636369" y="0"/>
            <a:ext cx="566057" cy="588519"/>
            <a:chOff x="5954155" y="2500645"/>
            <a:chExt cx="364809" cy="386883"/>
          </a:xfrm>
        </p:grpSpPr>
        <p:sp>
          <p:nvSpPr>
            <p:cNvPr id="13" name="Google Shape;149;p2">
              <a:extLst>
                <a:ext uri="{FF2B5EF4-FFF2-40B4-BE49-F238E27FC236}">
                  <a16:creationId xmlns:a16="http://schemas.microsoft.com/office/drawing/2014/main" id="{5D40C716-5DBE-CB45-A37B-159A9E2CC0F3}"/>
                </a:ext>
              </a:extLst>
            </p:cNvPr>
            <p:cNvSpPr/>
            <p:nvPr/>
          </p:nvSpPr>
          <p:spPr>
            <a:xfrm>
              <a:off x="5956928" y="2500645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50;p2" descr="Icons_PPT_White_Wrench.png">
              <a:extLst>
                <a:ext uri="{FF2B5EF4-FFF2-40B4-BE49-F238E27FC236}">
                  <a16:creationId xmlns:a16="http://schemas.microsoft.com/office/drawing/2014/main" id="{51CC91AF-5171-7D4C-9270-98D84339132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4155" y="2500947"/>
              <a:ext cx="364809" cy="36480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5C350AA-D5FE-B83B-0393-6950CF004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95" y="1902012"/>
            <a:ext cx="4687910" cy="403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9415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376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9E16"/>
              </a:buClr>
              <a:buSzPts val="2400"/>
              <a:buFont typeface="Arial"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9E16"/>
              </a:buClr>
              <a:buSzPts val="2400"/>
              <a:buFont typeface="Arial"/>
              <a:buChar char="•"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The Synchronize Columns button is now intelligent and will only display if a user has made changes to one of the related object grids in the recurrence check’s related object viewer</a:t>
            </a:r>
          </a:p>
          <a:p>
            <a:pPr marL="0" marR="0" lvl="7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9E16"/>
              </a:buClr>
              <a:buSzPts val="2400"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9E16"/>
              </a:buClr>
              <a:buSzPts val="2400"/>
              <a:buFont typeface="Arial"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9E16"/>
              </a:buClr>
              <a:buSzPts val="2400"/>
              <a:buFont typeface="Arial"/>
              <a:buChar char="•"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Arial"/>
                <a:cs typeface="Calibri"/>
                <a:sym typeface="Arial"/>
              </a:rPr>
              <a:t>This enhancement streamlines the user experience by only showing a button if a change has been made 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FF9E16"/>
              </a:buClr>
              <a:buSzPts val="2400"/>
              <a:buFont typeface="Arial"/>
              <a:buNone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E7E6E6"/>
              </a:buClr>
              <a:buSzTx/>
              <a:buFont typeface="Arial"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Recurrence Check Related Object UI Enhancements </a:t>
            </a: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7FC49E8-8E9E-FEE7-4DE3-60BDB06E7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1" y="2013304"/>
            <a:ext cx="5864577" cy="3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7300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A user can be selected for more than one role on a Quality Team but exclusivity can be applied where required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cs typeface="Calibri"/>
                <a:sym typeface="Arial"/>
              </a:rPr>
              <a:t>There are situations when a user should be able to be selected for some roles on a record but not available for others</a:t>
            </a:r>
          </a:p>
          <a:p>
            <a:pPr marL="228600" indent="-228600">
              <a:lnSpc>
                <a:spcPct val="80000"/>
              </a:lnSpc>
              <a:buClr>
                <a:srgbClr val="FF9E16"/>
              </a:buClr>
              <a:buSzPts val="2400"/>
              <a:buFont typeface="Arial"/>
              <a:buChar char="•"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Example: User can be in Owner and SME roles on a Quality Team but not Owner and Approver 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Quality Team Conditional Role Exclusivity</a:t>
            </a:r>
          </a:p>
        </p:txBody>
      </p: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48;p2">
            <a:extLst>
              <a:ext uri="{FF2B5EF4-FFF2-40B4-BE49-F238E27FC236}">
                <a16:creationId xmlns:a16="http://schemas.microsoft.com/office/drawing/2014/main" id="{5D25E616-F56B-F047-B21A-32B19116E37E}"/>
              </a:ext>
            </a:extLst>
          </p:cNvPr>
          <p:cNvGrpSpPr/>
          <p:nvPr/>
        </p:nvGrpSpPr>
        <p:grpSpPr>
          <a:xfrm>
            <a:off x="11636369" y="0"/>
            <a:ext cx="566057" cy="588519"/>
            <a:chOff x="5954155" y="2500645"/>
            <a:chExt cx="364809" cy="386883"/>
          </a:xfrm>
        </p:grpSpPr>
        <p:sp>
          <p:nvSpPr>
            <p:cNvPr id="13" name="Google Shape;149;p2">
              <a:extLst>
                <a:ext uri="{FF2B5EF4-FFF2-40B4-BE49-F238E27FC236}">
                  <a16:creationId xmlns:a16="http://schemas.microsoft.com/office/drawing/2014/main" id="{5D40C716-5DBE-CB45-A37B-159A9E2CC0F3}"/>
                </a:ext>
              </a:extLst>
            </p:cNvPr>
            <p:cNvSpPr/>
            <p:nvPr/>
          </p:nvSpPr>
          <p:spPr>
            <a:xfrm>
              <a:off x="5956928" y="2500645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50;p2" descr="Icons_PPT_White_Wrench.png">
              <a:extLst>
                <a:ext uri="{FF2B5EF4-FFF2-40B4-BE49-F238E27FC236}">
                  <a16:creationId xmlns:a16="http://schemas.microsoft.com/office/drawing/2014/main" id="{51CC91AF-5171-7D4C-9270-98D84339132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4155" y="2500947"/>
              <a:ext cx="364809" cy="36480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A07678-5729-1E02-23E4-FD2E788FD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0" y="2108608"/>
            <a:ext cx="5777755" cy="26859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5492FF1-CD68-EEB3-AA50-8B065FED5E34}"/>
              </a:ext>
            </a:extLst>
          </p:cNvPr>
          <p:cNvSpPr/>
          <p:nvPr/>
        </p:nvSpPr>
        <p:spPr>
          <a:xfrm>
            <a:off x="137704" y="3429000"/>
            <a:ext cx="5653496" cy="1287198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Rectangular Callout 4">
            <a:extLst>
              <a:ext uri="{FF2B5EF4-FFF2-40B4-BE49-F238E27FC236}">
                <a16:creationId xmlns:a16="http://schemas.microsoft.com/office/drawing/2014/main" id="{C61F3836-D920-E35E-1069-FC2E302546DA}"/>
              </a:ext>
            </a:extLst>
          </p:cNvPr>
          <p:cNvSpPr/>
          <p:nvPr/>
        </p:nvSpPr>
        <p:spPr>
          <a:xfrm>
            <a:off x="1467557" y="5190842"/>
            <a:ext cx="2043288" cy="1063201"/>
          </a:xfrm>
          <a:prstGeom prst="wedgeRectCallout">
            <a:avLst>
              <a:gd name="adj1" fmla="val -29416"/>
              <a:gd name="adj2" fmla="val -97032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>
                <a:solidFill>
                  <a:srgbClr val="FFFFFF"/>
                </a:solidFill>
                <a:latin typeface="Arial"/>
                <a:sym typeface="Arial"/>
              </a:rPr>
              <a:t>Exclusive Role Relationships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4409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278153" y="115818"/>
            <a:ext cx="11639394" cy="9705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Quality Team Conditional Role Exclusivity</a:t>
            </a:r>
            <a:b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611269" y="888503"/>
            <a:ext cx="11089073" cy="54102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/>
              <a:t>Considerations</a:t>
            </a:r>
          </a:p>
          <a:p>
            <a:pPr lvl="1"/>
            <a:r>
              <a:rPr lang="en-US"/>
              <a:t>Roles configured with Exclusive Membership enabled can not have role membership restriction relationships defined</a:t>
            </a:r>
          </a:p>
          <a:p>
            <a:pPr lvl="1"/>
            <a:r>
              <a:rPr lang="en-US"/>
              <a:t>If a Role Membership Restriction relationship is defined for a role, Exclusive Membership cannot be enabled until that relationship is deleted</a:t>
            </a:r>
          </a:p>
          <a:p>
            <a:pPr lvl="1"/>
            <a:r>
              <a:rPr lang="en-US"/>
              <a:t>Available on Quality Teams with at least two, active Quality Teams Roles defined</a:t>
            </a:r>
          </a:p>
          <a:p>
            <a:pPr lvl="1"/>
            <a:r>
              <a:rPr lang="en-US"/>
              <a:t>Existing team membership on ‘in process’ records may become invalid when role membership restriction relationships are configured</a:t>
            </a:r>
          </a:p>
        </p:txBody>
      </p:sp>
      <p:sp>
        <p:nvSpPr>
          <p:cNvPr id="207" name="Google Shape;207;p7"/>
          <p:cNvSpPr/>
          <p:nvPr/>
        </p:nvSpPr>
        <p:spPr>
          <a:xfrm>
            <a:off x="2885103" y="212094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48;p2">
            <a:extLst>
              <a:ext uri="{FF2B5EF4-FFF2-40B4-BE49-F238E27FC236}">
                <a16:creationId xmlns:a16="http://schemas.microsoft.com/office/drawing/2014/main" id="{DC4F7D76-4040-E647-A149-010EBF1264A2}"/>
              </a:ext>
            </a:extLst>
          </p:cNvPr>
          <p:cNvGrpSpPr/>
          <p:nvPr/>
        </p:nvGrpSpPr>
        <p:grpSpPr>
          <a:xfrm>
            <a:off x="11625943" y="-3999"/>
            <a:ext cx="566057" cy="588519"/>
            <a:chOff x="5954155" y="2500645"/>
            <a:chExt cx="364809" cy="386883"/>
          </a:xfrm>
        </p:grpSpPr>
        <p:sp>
          <p:nvSpPr>
            <p:cNvPr id="13" name="Google Shape;149;p2">
              <a:extLst>
                <a:ext uri="{FF2B5EF4-FFF2-40B4-BE49-F238E27FC236}">
                  <a16:creationId xmlns:a16="http://schemas.microsoft.com/office/drawing/2014/main" id="{CD635736-9D10-C44C-B7F5-85D45F3E7F60}"/>
                </a:ext>
              </a:extLst>
            </p:cNvPr>
            <p:cNvSpPr/>
            <p:nvPr/>
          </p:nvSpPr>
          <p:spPr>
            <a:xfrm>
              <a:off x="5956928" y="2500645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50;p2" descr="Icons_PPT_White_Wrench.png">
              <a:extLst>
                <a:ext uri="{FF2B5EF4-FFF2-40B4-BE49-F238E27FC236}">
                  <a16:creationId xmlns:a16="http://schemas.microsoft.com/office/drawing/2014/main" id="{5C00A8F1-6054-2C44-B5C4-E8AB2DAEB69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4155" y="2500947"/>
              <a:ext cx="364809" cy="36480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802201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4909" y="123822"/>
            <a:ext cx="11639394" cy="110121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9E16"/>
                </a:solidFill>
              </a:rPr>
              <a:t>Vault QMS</a:t>
            </a:r>
            <a:br>
              <a:rPr lang="en-US">
                <a:solidFill>
                  <a:srgbClr val="FF9E16"/>
                </a:solidFill>
              </a:rPr>
            </a:br>
            <a:r>
              <a:rPr lang="en-US">
                <a:solidFill>
                  <a:srgbClr val="FF9E16"/>
                </a:solidFill>
              </a:rPr>
              <a:t>22R2 Presenters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F1B966-9739-4457-8715-BFA1D813D85C}"/>
              </a:ext>
            </a:extLst>
          </p:cNvPr>
          <p:cNvGrpSpPr/>
          <p:nvPr/>
        </p:nvGrpSpPr>
        <p:grpSpPr>
          <a:xfrm>
            <a:off x="7059531" y="3351001"/>
            <a:ext cx="3974951" cy="1254580"/>
            <a:chOff x="1481834" y="5216124"/>
            <a:chExt cx="4477972" cy="135160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5D3824-C08B-4463-BA12-B9C2849B20EA}"/>
                </a:ext>
              </a:extLst>
            </p:cNvPr>
            <p:cNvSpPr/>
            <p:nvPr/>
          </p:nvSpPr>
          <p:spPr>
            <a:xfrm>
              <a:off x="1481834" y="5251579"/>
              <a:ext cx="4477972" cy="1316152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56A1F2-5512-45FD-A1BF-88742B388141}"/>
                </a:ext>
              </a:extLst>
            </p:cNvPr>
            <p:cNvSpPr/>
            <p:nvPr/>
          </p:nvSpPr>
          <p:spPr>
            <a:xfrm>
              <a:off x="2259481" y="5216124"/>
              <a:ext cx="3657577" cy="1293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/>
                <a:t>Sapan Modi</a:t>
              </a:r>
            </a:p>
            <a:p>
              <a:r>
                <a:rPr lang="en-US" sz="1400"/>
                <a:t>SMB Quality Customer Success</a:t>
              </a:r>
            </a:p>
            <a:p>
              <a:r>
                <a:rPr lang="en-US" sz="1400"/>
                <a:t>North America </a:t>
              </a:r>
            </a:p>
            <a:p>
              <a:r>
                <a:rPr lang="en-US" sz="1400"/>
                <a:t>sapan.modi@veeva.com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5F15BA2-9D89-49D9-80A4-F645B182FC37}"/>
              </a:ext>
            </a:extLst>
          </p:cNvPr>
          <p:cNvGrpSpPr/>
          <p:nvPr/>
        </p:nvGrpSpPr>
        <p:grpSpPr>
          <a:xfrm>
            <a:off x="1476623" y="1610944"/>
            <a:ext cx="4243123" cy="1329592"/>
            <a:chOff x="7442588" y="1404120"/>
            <a:chExt cx="4826973" cy="147280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FF370B9-417F-43AD-BF51-FDBF0CAB2B18}"/>
                </a:ext>
              </a:extLst>
            </p:cNvPr>
            <p:cNvSpPr/>
            <p:nvPr/>
          </p:nvSpPr>
          <p:spPr>
            <a:xfrm>
              <a:off x="7442588" y="1404120"/>
              <a:ext cx="4597012" cy="131729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215BA52-953D-4275-AAD5-C5361A3F36DA}"/>
                </a:ext>
              </a:extLst>
            </p:cNvPr>
            <p:cNvSpPr/>
            <p:nvPr/>
          </p:nvSpPr>
          <p:spPr>
            <a:xfrm>
              <a:off x="8401047" y="1410934"/>
              <a:ext cx="3868514" cy="1465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/>
                <a:t>Kirstin Dreyfürst</a:t>
              </a:r>
            </a:p>
            <a:p>
              <a:r>
                <a:rPr lang="en-US" sz="1400"/>
                <a:t>Enterprise Quality Customer Success</a:t>
              </a:r>
            </a:p>
            <a:p>
              <a:r>
                <a:rPr lang="en-US" sz="1400"/>
                <a:t>Europe</a:t>
              </a:r>
            </a:p>
            <a:p>
              <a:r>
                <a:rPr lang="en-US" sz="1400"/>
                <a:t>kirstin.dreyfuerst@veeva.com</a:t>
              </a:r>
              <a:endParaRPr lang="en-US" sz="14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endParaRPr lang="en-US" sz="1400"/>
            </a:p>
          </p:txBody>
        </p:sp>
      </p:grpSp>
      <p:pic>
        <p:nvPicPr>
          <p:cNvPr id="10" name="Picture 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F0944FF6-3D7E-4CC7-A282-E704C371E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28" y="1468347"/>
            <a:ext cx="1371600" cy="1371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7D62EE1-0E72-4114-9BC1-FA4CAEAB4E2A}"/>
              </a:ext>
            </a:extLst>
          </p:cNvPr>
          <p:cNvGrpSpPr/>
          <p:nvPr/>
        </p:nvGrpSpPr>
        <p:grpSpPr>
          <a:xfrm>
            <a:off x="1509658" y="3344921"/>
            <a:ext cx="4127498" cy="1266900"/>
            <a:chOff x="7454620" y="4323309"/>
            <a:chExt cx="4510143" cy="131729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9B49F98-DBD9-42F8-B216-0E4ECBFCB82E}"/>
                </a:ext>
              </a:extLst>
            </p:cNvPr>
            <p:cNvSpPr/>
            <p:nvPr/>
          </p:nvSpPr>
          <p:spPr>
            <a:xfrm>
              <a:off x="7454620" y="4323309"/>
              <a:ext cx="4510143" cy="131729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FC3B45F-E21E-4391-B9C9-2A640A294385}"/>
                </a:ext>
              </a:extLst>
            </p:cNvPr>
            <p:cNvSpPr/>
            <p:nvPr/>
          </p:nvSpPr>
          <p:spPr>
            <a:xfrm>
              <a:off x="8410098" y="4343400"/>
              <a:ext cx="355466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/>
                <a:t>Jessica Kelley</a:t>
              </a:r>
            </a:p>
            <a:p>
              <a:r>
                <a:rPr lang="en-US" sz="1400"/>
                <a:t>Enterprise Quality Customer Success</a:t>
              </a:r>
            </a:p>
            <a:p>
              <a:r>
                <a:rPr lang="en-US" sz="1400"/>
                <a:t>North America</a:t>
              </a:r>
            </a:p>
            <a:p>
              <a:r>
                <a:rPr lang="en-US" sz="1400"/>
                <a:t>jessica.kelley@veeva.com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80F47B1C-880B-4716-80F7-4FDE29BD0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58" y="3344921"/>
            <a:ext cx="1376062" cy="137606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5A4547-F4CF-40FD-8FFF-F8DF33E6F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4470" y="3293455"/>
            <a:ext cx="1453272" cy="1380886"/>
          </a:xfrm>
          <a:prstGeom prst="ellipse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00ADE6E-137B-4C5A-9365-00400FD39EB6}"/>
              </a:ext>
            </a:extLst>
          </p:cNvPr>
          <p:cNvGrpSpPr/>
          <p:nvPr/>
        </p:nvGrpSpPr>
        <p:grpSpPr>
          <a:xfrm>
            <a:off x="757938" y="4980461"/>
            <a:ext cx="4919204" cy="1371600"/>
            <a:chOff x="601362" y="2397759"/>
            <a:chExt cx="4731478" cy="126209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D1B611F-140D-442D-A1E8-144FE46FF6CD}"/>
                </a:ext>
              </a:extLst>
            </p:cNvPr>
            <p:cNvGrpSpPr/>
            <p:nvPr/>
          </p:nvGrpSpPr>
          <p:grpSpPr>
            <a:xfrm>
              <a:off x="1249238" y="2456186"/>
              <a:ext cx="4083602" cy="1124138"/>
              <a:chOff x="6940474" y="3300056"/>
              <a:chExt cx="4645502" cy="138596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13962C6-98FF-48F3-B6F1-D9C0430ADE42}"/>
                  </a:ext>
                </a:extLst>
              </p:cNvPr>
              <p:cNvSpPr/>
              <p:nvPr/>
            </p:nvSpPr>
            <p:spPr>
              <a:xfrm>
                <a:off x="6940474" y="3300056"/>
                <a:ext cx="4601752" cy="1385968"/>
              </a:xfrm>
              <a:prstGeom prst="rect">
                <a:avLst/>
              </a:prstGeom>
              <a:no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2B8C102-5DE7-4ABD-93EA-5AC740430765}"/>
                  </a:ext>
                </a:extLst>
              </p:cNvPr>
              <p:cNvSpPr/>
              <p:nvPr/>
            </p:nvSpPr>
            <p:spPr>
              <a:xfrm>
                <a:off x="7943672" y="3377547"/>
                <a:ext cx="3642304" cy="1257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/>
                  <a:t>Brandi Andreas</a:t>
                </a:r>
              </a:p>
              <a:p>
                <a:r>
                  <a:rPr lang="pt-BR" sz="1400"/>
                  <a:t>Enterprise Quality Customer Success </a:t>
                </a:r>
              </a:p>
              <a:p>
                <a:r>
                  <a:rPr lang="pt-BR" sz="1400"/>
                  <a:t>North America</a:t>
                </a:r>
              </a:p>
              <a:p>
                <a:r>
                  <a:rPr lang="en-US" sz="1400"/>
                  <a:t>brandi.andreas@veeva.com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D65CAAB-431B-48E7-8F3D-D771B1642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01362" y="2397759"/>
              <a:ext cx="1319257" cy="1262098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B9FE74-A70D-D371-A43B-FBF6BEAAB587}"/>
              </a:ext>
            </a:extLst>
          </p:cNvPr>
          <p:cNvGrpSpPr/>
          <p:nvPr/>
        </p:nvGrpSpPr>
        <p:grpSpPr>
          <a:xfrm>
            <a:off x="6216465" y="4913732"/>
            <a:ext cx="4846233" cy="1371599"/>
            <a:chOff x="571132" y="1910471"/>
            <a:chExt cx="5372468" cy="149117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C4F5F5-D606-A741-C23C-23FC40A5B0D6}"/>
                </a:ext>
              </a:extLst>
            </p:cNvPr>
            <p:cNvSpPr/>
            <p:nvPr/>
          </p:nvSpPr>
          <p:spPr>
            <a:xfrm>
              <a:off x="1341018" y="2004345"/>
              <a:ext cx="4602582" cy="131729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79A6A4A-804B-5DB3-7628-78CBD323F739}"/>
                </a:ext>
              </a:extLst>
            </p:cNvPr>
            <p:cNvSpPr/>
            <p:nvPr/>
          </p:nvSpPr>
          <p:spPr>
            <a:xfrm>
              <a:off x="571132" y="1910471"/>
              <a:ext cx="1525484" cy="1491171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9222FD3-307B-FAC9-C53F-25B2BC3FA2E3}"/>
                </a:ext>
              </a:extLst>
            </p:cNvPr>
            <p:cNvSpPr/>
            <p:nvPr/>
          </p:nvSpPr>
          <p:spPr>
            <a:xfrm>
              <a:off x="2302229" y="2007776"/>
              <a:ext cx="3641371" cy="13773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/>
                <a:t>Bob Kenney</a:t>
              </a:r>
            </a:p>
            <a:p>
              <a:r>
                <a:rPr lang="en-US" sz="1400"/>
                <a:t>Enterprise Quality Customer Success</a:t>
              </a:r>
            </a:p>
            <a:p>
              <a:r>
                <a:rPr lang="en-US" sz="1400"/>
                <a:t>North America </a:t>
              </a:r>
            </a:p>
            <a:p>
              <a:r>
                <a:rPr lang="en-US" sz="1400"/>
                <a:t>bob.kenney@veeva.com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999DB3F-04B6-B998-00E8-20F6939C7999}"/>
              </a:ext>
            </a:extLst>
          </p:cNvPr>
          <p:cNvGrpSpPr/>
          <p:nvPr/>
        </p:nvGrpSpPr>
        <p:grpSpPr>
          <a:xfrm>
            <a:off x="6216465" y="1521277"/>
            <a:ext cx="4818017" cy="1580376"/>
            <a:chOff x="754036" y="1510923"/>
            <a:chExt cx="4895657" cy="157111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517ED40-E408-516E-1275-929448E74E3D}"/>
                </a:ext>
              </a:extLst>
            </p:cNvPr>
            <p:cNvGrpSpPr/>
            <p:nvPr/>
          </p:nvGrpSpPr>
          <p:grpSpPr>
            <a:xfrm>
              <a:off x="1575400" y="1604709"/>
              <a:ext cx="4074293" cy="1477328"/>
              <a:chOff x="1482466" y="3809042"/>
              <a:chExt cx="4634912" cy="160399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66882F8-E6EE-1F6B-74B2-6A28DF1E6E46}"/>
                  </a:ext>
                </a:extLst>
              </p:cNvPr>
              <p:cNvSpPr/>
              <p:nvPr/>
            </p:nvSpPr>
            <p:spPr>
              <a:xfrm>
                <a:off x="1482466" y="3845339"/>
                <a:ext cx="4634912" cy="131729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A8EBB76-2B9C-E51A-D468-D85E4CC85DAC}"/>
                  </a:ext>
                </a:extLst>
              </p:cNvPr>
              <p:cNvSpPr/>
              <p:nvPr/>
            </p:nvSpPr>
            <p:spPr>
              <a:xfrm>
                <a:off x="2436174" y="3809042"/>
                <a:ext cx="3666947" cy="1603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/>
                  <a:t>Jane Wells</a:t>
                </a:r>
              </a:p>
              <a:p>
                <a:r>
                  <a:rPr lang="en-US" sz="1400"/>
                  <a:t>Enterprise Quality Customer Success</a:t>
                </a:r>
              </a:p>
              <a:p>
                <a:r>
                  <a:rPr lang="en-US" sz="1400"/>
                  <a:t>Europe</a:t>
                </a:r>
              </a:p>
              <a:p>
                <a:r>
                  <a:rPr lang="de-DE" sz="1400"/>
                  <a:t>jane.wells@veeva.com</a:t>
                </a:r>
                <a:endParaRPr lang="de-DE" sz="1400"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  <a:p>
                <a:endParaRPr lang="en-US" sz="2400" b="1"/>
              </a:p>
            </p:txBody>
          </p:sp>
        </p:grpSp>
        <p:pic>
          <p:nvPicPr>
            <p:cNvPr id="42" name="Picture 41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3B3B2B40-6179-8A6B-7DDA-32542D16C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4036" y="1510923"/>
              <a:ext cx="1379041" cy="1379041"/>
            </a:xfrm>
            <a:prstGeom prst="ellipse">
              <a:avLst/>
            </a:prstGeom>
            <a:ln w="3175" cap="rnd">
              <a:solidFill>
                <a:schemeClr val="tx1">
                  <a:lumMod val="40000"/>
                  <a:lumOff val="6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78683816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Risk Matrices can be created with a specified number and combination of dimensions 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(Severity, Occurrence, Detectability)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Provides increased flexibility and support for assessment methodologies that do not require three dimensions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Support for 1/2/3 Risk Dimensions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0786C-646E-B84F-A1F2-79AD19DF93BF}"/>
              </a:ext>
            </a:extLst>
          </p:cNvPr>
          <p:cNvSpPr txBox="1"/>
          <p:nvPr/>
        </p:nvSpPr>
        <p:spPr>
          <a:xfrm>
            <a:off x="0" y="3001614"/>
            <a:ext cx="608330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&lt;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Single screenshot only</a:t>
            </a:r>
            <a:r>
              <a:rPr kumimoji="0" lang="en-US" sz="3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&gt;</a:t>
            </a:r>
          </a:p>
        </p:txBody>
      </p: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48;p2">
            <a:extLst>
              <a:ext uri="{FF2B5EF4-FFF2-40B4-BE49-F238E27FC236}">
                <a16:creationId xmlns:a16="http://schemas.microsoft.com/office/drawing/2014/main" id="{5D25E616-F56B-F047-B21A-32B19116E37E}"/>
              </a:ext>
            </a:extLst>
          </p:cNvPr>
          <p:cNvGrpSpPr/>
          <p:nvPr/>
        </p:nvGrpSpPr>
        <p:grpSpPr>
          <a:xfrm>
            <a:off x="11636369" y="0"/>
            <a:ext cx="566057" cy="588519"/>
            <a:chOff x="5954155" y="2500645"/>
            <a:chExt cx="364809" cy="386883"/>
          </a:xfrm>
        </p:grpSpPr>
        <p:sp>
          <p:nvSpPr>
            <p:cNvPr id="13" name="Google Shape;149;p2">
              <a:extLst>
                <a:ext uri="{FF2B5EF4-FFF2-40B4-BE49-F238E27FC236}">
                  <a16:creationId xmlns:a16="http://schemas.microsoft.com/office/drawing/2014/main" id="{5D40C716-5DBE-CB45-A37B-159A9E2CC0F3}"/>
                </a:ext>
              </a:extLst>
            </p:cNvPr>
            <p:cNvSpPr/>
            <p:nvPr/>
          </p:nvSpPr>
          <p:spPr>
            <a:xfrm>
              <a:off x="5956928" y="2500645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50;p2" descr="Icons_PPT_White_Wrench.png">
              <a:extLst>
                <a:ext uri="{FF2B5EF4-FFF2-40B4-BE49-F238E27FC236}">
                  <a16:creationId xmlns:a16="http://schemas.microsoft.com/office/drawing/2014/main" id="{51CC91AF-5171-7D4C-9270-98D84339132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4155" y="2500947"/>
              <a:ext cx="364809" cy="36480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EA4FF91-2E8C-BFDF-170F-D278BEB44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41" y="1952484"/>
            <a:ext cx="5605959" cy="309058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954EC6C-75F5-0D62-771D-ADD071892B6C}"/>
              </a:ext>
            </a:extLst>
          </p:cNvPr>
          <p:cNvSpPr/>
          <p:nvPr/>
        </p:nvSpPr>
        <p:spPr>
          <a:xfrm>
            <a:off x="3747911" y="2678274"/>
            <a:ext cx="620889" cy="2364792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BA4F9C-94EF-1B3F-098B-D67349D104ED}"/>
              </a:ext>
            </a:extLst>
          </p:cNvPr>
          <p:cNvSpPr/>
          <p:nvPr/>
        </p:nvSpPr>
        <p:spPr>
          <a:xfrm>
            <a:off x="230140" y="2393797"/>
            <a:ext cx="751993" cy="496160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Rectangular Callout 4">
            <a:extLst>
              <a:ext uri="{FF2B5EF4-FFF2-40B4-BE49-F238E27FC236}">
                <a16:creationId xmlns:a16="http://schemas.microsoft.com/office/drawing/2014/main" id="{F4919C2E-7486-01E5-61DA-610F7C38F07F}"/>
              </a:ext>
            </a:extLst>
          </p:cNvPr>
          <p:cNvSpPr/>
          <p:nvPr/>
        </p:nvSpPr>
        <p:spPr>
          <a:xfrm>
            <a:off x="345120" y="3881289"/>
            <a:ext cx="1391757" cy="1049534"/>
          </a:xfrm>
          <a:prstGeom prst="wedgeRectCallout">
            <a:avLst>
              <a:gd name="adj1" fmla="val -21732"/>
              <a:gd name="adj2" fmla="val -147525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>
                <a:solidFill>
                  <a:srgbClr val="FFFFFF"/>
                </a:solidFill>
                <a:latin typeface="Arial"/>
                <a:sym typeface="Arial"/>
              </a:rPr>
              <a:t>Risk Scores are calculated using only two of three dimensions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94492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Risk Levels and Thresholds can be defined by the user for a </a:t>
            </a:r>
            <a:r>
              <a:rPr lang="en-GB" sz="2400" i="1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Quantitative</a:t>
            </a: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 Risk Matrix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Vault will </a:t>
            </a: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automatically assign the Risk Levels to Risk Matrix Setup records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Risk Levels will automatically be assigned to the Assessment Risk and Risk Event objects based on Risk Score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cs typeface="Calibri"/>
                <a:sym typeface="Arial"/>
              </a:rPr>
              <a:t>Risk Level assignment was previously a manual process and can now be automated to reduce time and effort for the user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Risk Thresholds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0786C-646E-B84F-A1F2-79AD19DF93BF}"/>
              </a:ext>
            </a:extLst>
          </p:cNvPr>
          <p:cNvSpPr txBox="1"/>
          <p:nvPr/>
        </p:nvSpPr>
        <p:spPr>
          <a:xfrm>
            <a:off x="0" y="3001614"/>
            <a:ext cx="608330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&lt;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Single screenshot only</a:t>
            </a:r>
            <a:r>
              <a:rPr kumimoji="0" lang="en-US" sz="3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&gt;</a:t>
            </a:r>
          </a:p>
        </p:txBody>
      </p: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48;p2">
            <a:extLst>
              <a:ext uri="{FF2B5EF4-FFF2-40B4-BE49-F238E27FC236}">
                <a16:creationId xmlns:a16="http://schemas.microsoft.com/office/drawing/2014/main" id="{5D25E616-F56B-F047-B21A-32B19116E37E}"/>
              </a:ext>
            </a:extLst>
          </p:cNvPr>
          <p:cNvGrpSpPr/>
          <p:nvPr/>
        </p:nvGrpSpPr>
        <p:grpSpPr>
          <a:xfrm>
            <a:off x="11636369" y="0"/>
            <a:ext cx="566057" cy="588519"/>
            <a:chOff x="5954155" y="2500645"/>
            <a:chExt cx="364809" cy="386883"/>
          </a:xfrm>
        </p:grpSpPr>
        <p:sp>
          <p:nvSpPr>
            <p:cNvPr id="13" name="Google Shape;149;p2">
              <a:extLst>
                <a:ext uri="{FF2B5EF4-FFF2-40B4-BE49-F238E27FC236}">
                  <a16:creationId xmlns:a16="http://schemas.microsoft.com/office/drawing/2014/main" id="{5D40C716-5DBE-CB45-A37B-159A9E2CC0F3}"/>
                </a:ext>
              </a:extLst>
            </p:cNvPr>
            <p:cNvSpPr/>
            <p:nvPr/>
          </p:nvSpPr>
          <p:spPr>
            <a:xfrm>
              <a:off x="5956928" y="2500645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50;p2" descr="Icons_PPT_White_Wrench.png">
              <a:extLst>
                <a:ext uri="{FF2B5EF4-FFF2-40B4-BE49-F238E27FC236}">
                  <a16:creationId xmlns:a16="http://schemas.microsoft.com/office/drawing/2014/main" id="{51CC91AF-5171-7D4C-9270-98D84339132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4155" y="2500947"/>
              <a:ext cx="364809" cy="36480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9E66CD5-F44B-A19B-4FBF-48D9B42EF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43" y="2008159"/>
            <a:ext cx="5774613" cy="29792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EC92E2-3F3D-56F8-EA57-A07F4898254E}"/>
              </a:ext>
            </a:extLst>
          </p:cNvPr>
          <p:cNvSpPr/>
          <p:nvPr/>
        </p:nvSpPr>
        <p:spPr>
          <a:xfrm>
            <a:off x="1501422" y="2483556"/>
            <a:ext cx="4312356" cy="1253066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18113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033052-03F3-473D-B1D9-63E873B29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Usability and UI Updates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DA423F-4A28-4751-91C4-48AA9592D4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8523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51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9E16"/>
              </a:buClr>
              <a:buSzPts val="2400"/>
              <a:buFont typeface="Arial"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9E16"/>
              </a:buClr>
              <a:buSzPts val="2400"/>
              <a:buFont typeface="Arial"/>
              <a:buChar char="•"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This feature adds the ability to search both documents and objects simultaneously for the first </a:t>
            </a:r>
            <a:r>
              <a:rPr kumimoji="0" lang="en-US" sz="2400" b="0" i="0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time </a:t>
            </a:r>
            <a:endParaRPr kumimoji="0" lang="en-BE" sz="2400" b="0" i="0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9E16"/>
              </a:buClr>
              <a:buSzPts val="2400"/>
              <a:buFont typeface="Arial"/>
              <a:buChar char="•"/>
              <a:defRPr/>
            </a:pPr>
            <a:r>
              <a:rPr lang="en-BE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This feature will also improve the user experience by providing a more direct navigation to an Expanded Search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9E16"/>
              </a:buClr>
              <a:buSzPts val="2400"/>
              <a:buFont typeface="Arial"/>
              <a:buChar char="•"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9E16"/>
              </a:buClr>
              <a:buSzPts val="2400"/>
              <a:buFont typeface="Arial"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9E16"/>
              </a:buClr>
              <a:buSzPts val="2400"/>
              <a:buFont typeface="Arial"/>
              <a:buChar char="•"/>
              <a:defRPr/>
            </a:pPr>
            <a:r>
              <a:rPr kumimoji="0" lang="en-BE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Today only objects can be added to a </a:t>
            </a:r>
            <a:r>
              <a:rPr kumimoji="0" lang="en-BE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  <a:hlinkClick r:id="rId3"/>
              </a:rPr>
              <a:t>Search Collection</a:t>
            </a:r>
            <a:r>
              <a:rPr kumimoji="0" lang="en-BE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customers must perform a separate document search to see a complete result set containing a given search term</a:t>
            </a:r>
            <a:r>
              <a:rPr kumimoji="0" lang="en-BE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, this feature solves that gap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9E16"/>
              </a:buClr>
              <a:buSzPts val="2400"/>
              <a:buFont typeface="Arial"/>
              <a:buChar char="•"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FF9E16"/>
              </a:buClr>
              <a:buSzPts val="2400"/>
              <a:buFont typeface="Arial"/>
              <a:buNone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E7E6E6"/>
              </a:buClr>
              <a:buSzTx/>
              <a:buFont typeface="Arial"/>
              <a:buNone/>
              <a:defRPr/>
            </a:pPr>
            <a:r>
              <a:rPr kumimoji="0" lang="en-BE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Add Documents to Expanded Search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51F04-8790-A316-8B4A-3DF47E6F0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6" y="1235537"/>
            <a:ext cx="5353903" cy="2325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12F38-6123-F00B-87A5-E0A8396E50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2" y="3428999"/>
            <a:ext cx="5924298" cy="274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0403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278153" y="115818"/>
            <a:ext cx="11639394" cy="9705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BE"/>
              <a:t>Add Documents to Expanded Search</a:t>
            </a:r>
            <a:endParaRPr lang="en-US"/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611269" y="888503"/>
            <a:ext cx="11089073" cy="54102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/>
              <a:t>Details</a:t>
            </a:r>
          </a:p>
          <a:p>
            <a:pPr lvl="1"/>
            <a:r>
              <a:rPr lang="en-US"/>
              <a:t>Collections with Documents </a:t>
            </a:r>
          </a:p>
          <a:p>
            <a:pPr lvl="2"/>
            <a:r>
              <a:rPr lang="en-US"/>
              <a:t>Expanded Searches currently point to a Collection component which will have a new option for document types </a:t>
            </a:r>
          </a:p>
          <a:p>
            <a:pPr lvl="2"/>
            <a:r>
              <a:rPr lang="en-US"/>
              <a:t>When documents participate in a Collection, documents will be searched along with the objects in that same collection</a:t>
            </a:r>
          </a:p>
          <a:p>
            <a:pPr lvl="1"/>
            <a:r>
              <a:rPr lang="en-US"/>
              <a:t>Nested Search Context Selector </a:t>
            </a:r>
          </a:p>
          <a:p>
            <a:pPr lvl="2"/>
            <a:r>
              <a:rPr lang="en-US"/>
              <a:t>The search context selector has been updated to allow direct navigation to expanded searches</a:t>
            </a:r>
            <a:endParaRPr lang="en-BE"/>
          </a:p>
          <a:p>
            <a:pPr lvl="2"/>
            <a:r>
              <a:rPr lang="en-US"/>
              <a:t>Sub-tabs are nested under menus and Collections are nested under tabs or sub-tabs </a:t>
            </a:r>
            <a:endParaRPr lang="en-BE"/>
          </a:p>
          <a:p>
            <a:pPr lvl="2"/>
            <a:r>
              <a:rPr lang="en-US"/>
              <a:t>Selections will be reorganized to mirror the tab navigations which will remove adjacent duplicates</a:t>
            </a:r>
            <a:br>
              <a:rPr lang="en-US"/>
            </a:br>
            <a:endParaRPr lang="en-US"/>
          </a:p>
          <a:p>
            <a:pPr lvl="0"/>
            <a:r>
              <a:rPr lang="en-US"/>
              <a:t>Considerations</a:t>
            </a:r>
          </a:p>
          <a:p>
            <a:pPr lvl="1"/>
            <a:r>
              <a:rPr lang="en-US"/>
              <a:t>Documents are secured in the same way as they are in the Library</a:t>
            </a:r>
            <a:r>
              <a:rPr lang="en-BE"/>
              <a:t> </a:t>
            </a:r>
            <a:r>
              <a:rPr lang="en-BE">
                <a:sym typeface="Wingdings" panose="05000000000000000000" pitchFamily="2" charset="2"/>
              </a:rPr>
              <a:t></a:t>
            </a:r>
            <a:r>
              <a:rPr lang="en-US"/>
              <a:t> No new security needed</a:t>
            </a:r>
            <a:endParaRPr lang="en-BE"/>
          </a:p>
          <a:p>
            <a:pPr lvl="1"/>
            <a:r>
              <a:rPr lang="en-US"/>
              <a:t>Adding documents is only allowed if the admin has few</a:t>
            </a:r>
            <a:r>
              <a:rPr lang="en-BE"/>
              <a:t>er</a:t>
            </a:r>
            <a:r>
              <a:rPr lang="en-US"/>
              <a:t> th</a:t>
            </a:r>
            <a:r>
              <a:rPr lang="en-BE"/>
              <a:t>a</a:t>
            </a:r>
            <a:r>
              <a:rPr lang="en-US"/>
              <a:t>n 15 Collection Items</a:t>
            </a:r>
            <a:endParaRPr lang="en-BE"/>
          </a:p>
          <a:p>
            <a:pPr lvl="1"/>
            <a:r>
              <a:rPr lang="en-BE"/>
              <a:t>Once ‘Documents’ are added to the collection the ‘+Documents’ option will be disabled as they can only be added once</a:t>
            </a:r>
            <a:endParaRPr lang="en-US"/>
          </a:p>
        </p:txBody>
      </p:sp>
      <p:sp>
        <p:nvSpPr>
          <p:cNvPr id="207" name="Google Shape;207;p7"/>
          <p:cNvSpPr/>
          <p:nvPr/>
        </p:nvSpPr>
        <p:spPr>
          <a:xfrm>
            <a:off x="2873079" y="2030874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45;p2">
            <a:extLst>
              <a:ext uri="{FF2B5EF4-FFF2-40B4-BE49-F238E27FC236}">
                <a16:creationId xmlns:a16="http://schemas.microsoft.com/office/drawing/2014/main" id="{05EE6309-962E-534A-A4FC-251D4C6EC536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0" name="Google Shape;146;p2">
              <a:extLst>
                <a:ext uri="{FF2B5EF4-FFF2-40B4-BE49-F238E27FC236}">
                  <a16:creationId xmlns:a16="http://schemas.microsoft.com/office/drawing/2014/main" id="{A3C7EFB3-CE18-9F49-8285-26AEAF62A1F2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66FEA6EA-51B0-A94E-8D4E-C488B9FD5164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7790429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524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When Searching records in an object tab, column headers are now frozen so that the names of the columns are always visible. </a:t>
            </a:r>
          </a:p>
          <a:p>
            <a:pPr marL="0" marR="0" lvl="7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Arial"/>
                <a:cs typeface="Calibri"/>
                <a:sym typeface="Arial"/>
              </a:rPr>
              <a:t>This enhancement makes navigation of search results easier when scrolling vertically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Arial"/>
                <a:cs typeface="Calibri"/>
                <a:sym typeface="Arial"/>
              </a:rPr>
              <a:t>Users can now freeze additional columns to make scrolling horizontally easier as well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The search results have been in</a:t>
            </a:r>
            <a:r>
              <a:rPr lang="en-GB" sz="2400" kern="0">
                <a:solidFill>
                  <a:srgbClr val="4A4B4E"/>
                </a:solidFill>
                <a:latin typeface="Calibri"/>
                <a:ea typeface="Arial"/>
                <a:cs typeface="Calibri"/>
                <a:sym typeface="Arial"/>
              </a:rPr>
              <a:t>creased to 50 since the context will never get lost when scrolling deeper into results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Freeze Column Header and Rows on Object Tabs</a:t>
            </a: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15FB67-001C-D478-85B9-E3B64D084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98" y="2589033"/>
            <a:ext cx="6095998" cy="16799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6D36FE0-C7FC-534C-663C-13E5883E9424}"/>
              </a:ext>
            </a:extLst>
          </p:cNvPr>
          <p:cNvSpPr/>
          <p:nvPr/>
        </p:nvSpPr>
        <p:spPr>
          <a:xfrm>
            <a:off x="5309419" y="3038835"/>
            <a:ext cx="562279" cy="131399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ectangular Callout 4">
            <a:extLst>
              <a:ext uri="{FF2B5EF4-FFF2-40B4-BE49-F238E27FC236}">
                <a16:creationId xmlns:a16="http://schemas.microsoft.com/office/drawing/2014/main" id="{0369E541-0124-65B4-7CC3-C34C0AE51E31}"/>
              </a:ext>
            </a:extLst>
          </p:cNvPr>
          <p:cNvSpPr/>
          <p:nvPr/>
        </p:nvSpPr>
        <p:spPr>
          <a:xfrm>
            <a:off x="3770317" y="1748428"/>
            <a:ext cx="1194414" cy="510776"/>
          </a:xfrm>
          <a:prstGeom prst="wedgeRectCallout">
            <a:avLst>
              <a:gd name="adj1" fmla="val 85463"/>
              <a:gd name="adj2" fmla="val 135906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Search results increased from 25 to 50</a:t>
            </a:r>
          </a:p>
        </p:txBody>
      </p:sp>
    </p:spTree>
    <p:extLst>
      <p:ext uri="{BB962C8B-B14F-4D97-AF65-F5344CB8AC3E}">
        <p14:creationId xmlns:p14="http://schemas.microsoft.com/office/powerpoint/2010/main" val="340097023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423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fr-FR" sz="2400" kern="0">
                <a:solidFill>
                  <a:srgbClr val="4A4B4E"/>
                </a:solidFill>
                <a:latin typeface="Calibri"/>
                <a:cs typeface="Calibri"/>
              </a:rPr>
              <a:t>W</a:t>
            </a:r>
            <a:r>
              <a:rPr lang="en-BE" sz="2400" kern="0" err="1">
                <a:solidFill>
                  <a:srgbClr val="4A4B4E"/>
                </a:solidFill>
                <a:latin typeface="Calibri"/>
                <a:cs typeface="Calibri"/>
              </a:rPr>
              <a:t>ith</a:t>
            </a:r>
            <a:r>
              <a:rPr lang="en-BE" sz="2400" kern="0">
                <a:solidFill>
                  <a:srgbClr val="4A4B4E"/>
                </a:solidFill>
                <a:latin typeface="Calibri"/>
                <a:cs typeface="Calibri"/>
              </a:rPr>
              <a:t> this feature </a:t>
            </a:r>
            <a:r>
              <a:rPr lang="en-US" sz="2400" kern="0">
                <a:solidFill>
                  <a:srgbClr val="4A4B4E"/>
                </a:solidFill>
                <a:latin typeface="Calibri"/>
                <a:cs typeface="Calibri"/>
              </a:rPr>
              <a:t>users will be able</a:t>
            </a:r>
            <a:r>
              <a:rPr lang="en-BE" sz="2400" kern="0">
                <a:solidFill>
                  <a:srgbClr val="4A4B4E"/>
                </a:solidFill>
                <a:latin typeface="Calibri"/>
                <a:cs typeface="Calibri"/>
              </a:rPr>
              <a:t> to</a:t>
            </a:r>
            <a:r>
              <a:rPr lang="en-US" sz="2400" kern="0">
                <a:solidFill>
                  <a:srgbClr val="4A4B4E"/>
                </a:solidFill>
                <a:latin typeface="Calibri"/>
                <a:cs typeface="Calibri"/>
              </a:rPr>
              <a:t> freeze </a:t>
            </a:r>
            <a:r>
              <a:rPr lang="en-BE" sz="2400" kern="0">
                <a:solidFill>
                  <a:srgbClr val="4A4B4E"/>
                </a:solidFill>
                <a:latin typeface="Calibri"/>
                <a:cs typeface="Calibri"/>
              </a:rPr>
              <a:t>any number of </a:t>
            </a:r>
            <a:r>
              <a:rPr lang="en-CA" sz="2400" kern="0">
                <a:solidFill>
                  <a:srgbClr val="4A4B4E"/>
                </a:solidFill>
                <a:latin typeface="Calibri"/>
                <a:cs typeface="Calibri"/>
              </a:rPr>
              <a:t>columns, </a:t>
            </a:r>
            <a:r>
              <a:rPr lang="en-BE" sz="2400" kern="0">
                <a:solidFill>
                  <a:srgbClr val="4A4B4E"/>
                </a:solidFill>
                <a:latin typeface="Calibri"/>
                <a:cs typeface="Calibri"/>
              </a:rPr>
              <a:t>starting from the left most column</a:t>
            </a:r>
            <a:r>
              <a:rPr lang="en-CA" sz="2400" kern="0">
                <a:solidFill>
                  <a:srgbClr val="4A4B4E"/>
                </a:solidFill>
                <a:latin typeface="Calibri"/>
                <a:cs typeface="Calibri"/>
              </a:rPr>
              <a:t> </a:t>
            </a:r>
            <a:r>
              <a:rPr lang="en-US" sz="2400" kern="0">
                <a:solidFill>
                  <a:srgbClr val="4A4B4E"/>
                </a:solidFill>
                <a:latin typeface="Calibri"/>
                <a:cs typeface="Calibri"/>
              </a:rPr>
              <a:t>for related object sections</a:t>
            </a:r>
            <a:endParaRPr lang="en-BE" sz="2400" kern="0">
              <a:solidFill>
                <a:srgbClr val="4A4B4E"/>
              </a:solidFill>
              <a:latin typeface="Calibri"/>
              <a:cs typeface="Calibri"/>
            </a:endParaRP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US" sz="2400" kern="0">
                <a:solidFill>
                  <a:srgbClr val="4A4B4E"/>
                </a:solidFill>
                <a:latin typeface="Calibri"/>
                <a:cs typeface="Calibri"/>
              </a:rPr>
              <a:t>Users can drag a vertical line to indicate how many columns to freeze while scrolling horizontally</a:t>
            </a:r>
            <a:endParaRPr lang="en-GB" sz="2400" kern="0">
              <a:solidFill>
                <a:srgbClr val="4A4B4E"/>
              </a:solidFill>
              <a:latin typeface="Calibri"/>
              <a:cs typeface="Calibri"/>
              <a:sym typeface="Calibri"/>
            </a:endParaRP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T</a:t>
            </a:r>
            <a:r>
              <a:rPr kumimoji="0" lang="en-BE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his is a huge usability enhancement, to ease the review of data in Vault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CA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Freeze Column for </a:t>
            </a:r>
            <a:r>
              <a:rPr kumimoji="0" lang="en-BE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Related Object Section</a:t>
            </a:r>
            <a:r>
              <a:rPr kumimoji="0" lang="en-CA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16F0F6-0C12-F5CB-3496-2D23431A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36" y="2622743"/>
            <a:ext cx="5451053" cy="16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232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423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Quality Suite now includes a Unit object (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quality_unit_of_measure__v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 that can be used to define a field that describes another field’s quantity with either metric or imperial units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Introduced to support the LIMS application, but </a:t>
            </a:r>
            <a:r>
              <a:rPr lang="en-GB" sz="2400" kern="0">
                <a:solidFill>
                  <a:srgbClr val="4A4B4E"/>
                </a:solidFill>
                <a:latin typeface="Calibri"/>
                <a:cs typeface="Calibri"/>
                <a:sym typeface="Arial"/>
              </a:rPr>
              <a:t>this object is available for use in all Quality Suite applications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Unit of Measure Object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0786C-646E-B84F-A1F2-79AD19DF93BF}"/>
              </a:ext>
            </a:extLst>
          </p:cNvPr>
          <p:cNvSpPr txBox="1"/>
          <p:nvPr/>
        </p:nvSpPr>
        <p:spPr>
          <a:xfrm>
            <a:off x="0" y="3001614"/>
            <a:ext cx="608330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&lt;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Single screenshot only</a:t>
            </a:r>
            <a:r>
              <a:rPr kumimoji="0" lang="en-US" sz="3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&gt;</a:t>
            </a: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AC0321-72D5-C786-3ABF-0200C1109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85" y="2408172"/>
            <a:ext cx="5836530" cy="21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2335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334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Enables </a:t>
            </a:r>
            <a:r>
              <a:rPr kumimoji="0" lang="en-GB" sz="2400" b="0" i="1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rich text</a:t>
            </a:r>
            <a:r>
              <a:rPr kumimoji="0" lang="en-GB" sz="2400" b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GB" sz="2400" b="0" i="1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fields</a:t>
            </a:r>
            <a:r>
              <a:rPr kumimoji="0" lang="en-GB" sz="2400" b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in object records to be displayed in the</a:t>
            </a:r>
          </a:p>
          <a:p>
            <a:pPr marL="685800" lvl="8" indent="-228600">
              <a:lnSpc>
                <a:spcPct val="80000"/>
              </a:lnSpc>
              <a:buClr>
                <a:srgbClr val="FF9E16"/>
              </a:buClr>
              <a:buSzPts val="2400"/>
              <a:buFont typeface="Arial"/>
              <a:buChar char="•"/>
              <a:defRPr/>
            </a:pPr>
            <a:r>
              <a:rPr kumimoji="0" lang="en-GB" sz="2400" b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Text in Vault </a:t>
            </a: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UI </a:t>
            </a:r>
            <a:r>
              <a:rPr kumimoji="0" lang="en-GB" sz="2400" b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notifications</a:t>
            </a:r>
          </a:p>
          <a:p>
            <a:pPr marL="685800" lvl="8" indent="-228600">
              <a:lnSpc>
                <a:spcPct val="80000"/>
              </a:lnSpc>
              <a:buClr>
                <a:srgbClr val="FF9E16"/>
              </a:buClr>
              <a:buSzPts val="2400"/>
              <a:buFont typeface="Arial"/>
              <a:buChar char="•"/>
              <a:defRPr/>
            </a:pPr>
            <a:r>
              <a:rPr kumimoji="0" lang="en-GB" sz="2400" b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Email body from Vault notifications</a:t>
            </a:r>
          </a:p>
          <a:p>
            <a:pPr marL="0" marR="0" lvl="7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Display rich text object record fields in notifications the way they appear in object records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Notifications: Rich Text in Email Body and Notification Text</a:t>
            </a:r>
          </a:p>
        </p:txBody>
      </p: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48;p2">
            <a:extLst>
              <a:ext uri="{FF2B5EF4-FFF2-40B4-BE49-F238E27FC236}">
                <a16:creationId xmlns:a16="http://schemas.microsoft.com/office/drawing/2014/main" id="{5D25E616-F56B-F047-B21A-32B19116E37E}"/>
              </a:ext>
            </a:extLst>
          </p:cNvPr>
          <p:cNvGrpSpPr/>
          <p:nvPr/>
        </p:nvGrpSpPr>
        <p:grpSpPr>
          <a:xfrm>
            <a:off x="11636369" y="0"/>
            <a:ext cx="566057" cy="588519"/>
            <a:chOff x="5954155" y="2500645"/>
            <a:chExt cx="364809" cy="386883"/>
          </a:xfrm>
        </p:grpSpPr>
        <p:sp>
          <p:nvSpPr>
            <p:cNvPr id="13" name="Google Shape;149;p2">
              <a:extLst>
                <a:ext uri="{FF2B5EF4-FFF2-40B4-BE49-F238E27FC236}">
                  <a16:creationId xmlns:a16="http://schemas.microsoft.com/office/drawing/2014/main" id="{5D40C716-5DBE-CB45-A37B-159A9E2CC0F3}"/>
                </a:ext>
              </a:extLst>
            </p:cNvPr>
            <p:cNvSpPr/>
            <p:nvPr/>
          </p:nvSpPr>
          <p:spPr>
            <a:xfrm>
              <a:off x="5956928" y="2500645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50;p2" descr="Icons_PPT_White_Wrench.png">
              <a:extLst>
                <a:ext uri="{FF2B5EF4-FFF2-40B4-BE49-F238E27FC236}">
                  <a16:creationId xmlns:a16="http://schemas.microsoft.com/office/drawing/2014/main" id="{51CC91AF-5171-7D4C-9270-98D84339132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4155" y="2500947"/>
              <a:ext cx="364809" cy="36480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E04D15B-028A-490A-3AC9-06F8528C8D5B}"/>
              </a:ext>
            </a:extLst>
          </p:cNvPr>
          <p:cNvGrpSpPr/>
          <p:nvPr/>
        </p:nvGrpSpPr>
        <p:grpSpPr>
          <a:xfrm>
            <a:off x="129976" y="1760924"/>
            <a:ext cx="1745129" cy="2310209"/>
            <a:chOff x="-2385188" y="1902012"/>
            <a:chExt cx="2941575" cy="38940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756B30-E2F1-E770-E505-FFA59D6C28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5319"/>
            <a:stretch/>
          </p:blipFill>
          <p:spPr>
            <a:xfrm>
              <a:off x="-2385188" y="1902012"/>
              <a:ext cx="2941575" cy="276029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23D821-6CCA-E16F-CCD0-4A3D85EAB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3433"/>
            <a:stretch/>
          </p:blipFill>
          <p:spPr>
            <a:xfrm>
              <a:off x="-2385188" y="4662311"/>
              <a:ext cx="2941575" cy="113376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98FB4E-D52A-42A4-4E4B-63156BA5F8DC}"/>
              </a:ext>
            </a:extLst>
          </p:cNvPr>
          <p:cNvGrpSpPr/>
          <p:nvPr/>
        </p:nvGrpSpPr>
        <p:grpSpPr>
          <a:xfrm>
            <a:off x="2156642" y="1760924"/>
            <a:ext cx="3819495" cy="2347446"/>
            <a:chOff x="2295308" y="1594844"/>
            <a:chExt cx="3597491" cy="22110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6B6DD5-E859-C2FC-9742-2D8443FD66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3018" b="36707"/>
            <a:stretch/>
          </p:blipFill>
          <p:spPr>
            <a:xfrm>
              <a:off x="2295308" y="1594844"/>
              <a:ext cx="3597491" cy="156604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D933E6C-07C3-8C25-D348-BBC695C155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3933" r="23018"/>
            <a:stretch/>
          </p:blipFill>
          <p:spPr>
            <a:xfrm>
              <a:off x="2295308" y="3160889"/>
              <a:ext cx="3597491" cy="64495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18F5BC-EDB8-00E0-E5BA-56055BF1AD19}"/>
              </a:ext>
            </a:extLst>
          </p:cNvPr>
          <p:cNvGrpSpPr/>
          <p:nvPr/>
        </p:nvGrpSpPr>
        <p:grpSpPr>
          <a:xfrm>
            <a:off x="1642069" y="4283491"/>
            <a:ext cx="2799162" cy="2338369"/>
            <a:chOff x="1642069" y="3957136"/>
            <a:chExt cx="2799162" cy="233836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20BD286-1283-FF2F-F4D7-3437FF7111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56205"/>
            <a:stretch/>
          </p:blipFill>
          <p:spPr>
            <a:xfrm>
              <a:off x="1642069" y="3957136"/>
              <a:ext cx="2799162" cy="121317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BAD449-2CCF-B74D-8D18-BD398AB3B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59381"/>
            <a:stretch/>
          </p:blipFill>
          <p:spPr>
            <a:xfrm>
              <a:off x="1642069" y="5170311"/>
              <a:ext cx="2799162" cy="1125194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2238A58-AE7D-CAE2-6483-546071D31DA1}"/>
              </a:ext>
            </a:extLst>
          </p:cNvPr>
          <p:cNvSpPr/>
          <p:nvPr/>
        </p:nvSpPr>
        <p:spPr>
          <a:xfrm>
            <a:off x="200208" y="2577259"/>
            <a:ext cx="1563568" cy="1389208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A91690-5FF1-60F0-94CD-9BFE72B21B26}"/>
              </a:ext>
            </a:extLst>
          </p:cNvPr>
          <p:cNvSpPr/>
          <p:nvPr/>
        </p:nvSpPr>
        <p:spPr>
          <a:xfrm>
            <a:off x="2316517" y="2681925"/>
            <a:ext cx="3659619" cy="1272407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A5A1188-B166-7850-912B-28F03FFD2F6E}"/>
              </a:ext>
            </a:extLst>
          </p:cNvPr>
          <p:cNvSpPr/>
          <p:nvPr/>
        </p:nvSpPr>
        <p:spPr>
          <a:xfrm>
            <a:off x="1772820" y="3211914"/>
            <a:ext cx="543696" cy="257831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400" kern="0">
              <a:solidFill>
                <a:srgbClr val="646569"/>
              </a:solidFill>
              <a:latin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5DCC6E-C8AA-1EDC-01C4-476F3B66426F}"/>
              </a:ext>
            </a:extLst>
          </p:cNvPr>
          <p:cNvSpPr/>
          <p:nvPr/>
        </p:nvSpPr>
        <p:spPr>
          <a:xfrm>
            <a:off x="1692670" y="4824042"/>
            <a:ext cx="2518649" cy="1287198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Rectangular Callout 4">
            <a:extLst>
              <a:ext uri="{FF2B5EF4-FFF2-40B4-BE49-F238E27FC236}">
                <a16:creationId xmlns:a16="http://schemas.microsoft.com/office/drawing/2014/main" id="{8D687539-30B9-BAB7-E516-C045072D1D11}"/>
              </a:ext>
            </a:extLst>
          </p:cNvPr>
          <p:cNvSpPr/>
          <p:nvPr/>
        </p:nvSpPr>
        <p:spPr>
          <a:xfrm>
            <a:off x="1516962" y="1280843"/>
            <a:ext cx="2141684" cy="510776"/>
          </a:xfrm>
          <a:prstGeom prst="wedgeRectCallout">
            <a:avLst>
              <a:gd name="adj1" fmla="val 19431"/>
              <a:gd name="adj2" fmla="val 23199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>
                <a:solidFill>
                  <a:srgbClr val="FFFFFF"/>
                </a:solidFill>
                <a:latin typeface="Arial"/>
                <a:sym typeface="Arial"/>
              </a:rPr>
              <a:t>Vault Notification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Rectangular Callout 4">
            <a:extLst>
              <a:ext uri="{FF2B5EF4-FFF2-40B4-BE49-F238E27FC236}">
                <a16:creationId xmlns:a16="http://schemas.microsoft.com/office/drawing/2014/main" id="{113EA881-602C-2AFE-80CB-81AC92E24C5E}"/>
              </a:ext>
            </a:extLst>
          </p:cNvPr>
          <p:cNvSpPr/>
          <p:nvPr/>
        </p:nvSpPr>
        <p:spPr>
          <a:xfrm>
            <a:off x="4358641" y="5154287"/>
            <a:ext cx="1385128" cy="684758"/>
          </a:xfrm>
          <a:prstGeom prst="wedgeRectCallout">
            <a:avLst>
              <a:gd name="adj1" fmla="val -61491"/>
              <a:gd name="adj2" fmla="val 26082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>
                <a:solidFill>
                  <a:srgbClr val="FFFFFF"/>
                </a:solidFill>
                <a:latin typeface="Arial"/>
                <a:sym typeface="Arial"/>
              </a:rPr>
              <a:t>Email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>
                <a:solidFill>
                  <a:srgbClr val="FFFFFF"/>
                </a:solidFill>
                <a:latin typeface="Arial"/>
                <a:sym typeface="Arial"/>
              </a:rPr>
              <a:t>Notification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30842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278153" y="115818"/>
            <a:ext cx="11639394" cy="9705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Notifications: Rich Text in Email Body and </a:t>
            </a:r>
            <a:br>
              <a:rPr lang="en-US"/>
            </a:br>
            <a:r>
              <a:rPr lang="en-US"/>
              <a:t>Notification Text</a:t>
            </a:r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611269" y="888503"/>
            <a:ext cx="11089073" cy="54102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/>
              <a:t>Details</a:t>
            </a:r>
          </a:p>
          <a:p>
            <a:pPr lvl="1"/>
            <a:r>
              <a:rPr lang="en-US"/>
              <a:t>Admins add </a:t>
            </a:r>
            <a:r>
              <a:rPr lang="en-US" i="1" err="1"/>
              <a:t>richtext</a:t>
            </a:r>
            <a:r>
              <a:rPr lang="en-US"/>
              <a:t> to a field in a notification template …</a:t>
            </a:r>
          </a:p>
          <a:p>
            <a:pPr lvl="1" indent="0">
              <a:buNone/>
            </a:pPr>
            <a:endParaRPr lang="en-US"/>
          </a:p>
          <a:p>
            <a:pPr lvl="1" indent="0">
              <a:buNone/>
            </a:pPr>
            <a:r>
              <a:rPr lang="en-US"/>
              <a:t>${Object.description__</a:t>
            </a:r>
            <a:r>
              <a:rPr lang="en-US" err="1"/>
              <a:t>c;</a:t>
            </a:r>
            <a:r>
              <a:rPr lang="en-US" b="1" err="1"/>
              <a:t>richtext</a:t>
            </a:r>
            <a:r>
              <a:rPr lang="en-US"/>
              <a:t>}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r>
              <a:rPr lang="en-US"/>
              <a:t>Considerations</a:t>
            </a:r>
          </a:p>
          <a:p>
            <a:pPr lvl="1"/>
            <a:r>
              <a:rPr lang="en-US"/>
              <a:t>After the General Release, notifications containing rich text fields will continue to display as plain text</a:t>
            </a:r>
          </a:p>
          <a:p>
            <a:pPr lvl="1"/>
            <a:r>
              <a:rPr lang="en-US"/>
              <a:t>Rich text fields are only available in object records / object record notifications</a:t>
            </a:r>
          </a:p>
          <a:p>
            <a:pPr lvl="1"/>
            <a:endParaRPr lang="en-US"/>
          </a:p>
        </p:txBody>
      </p:sp>
      <p:sp>
        <p:nvSpPr>
          <p:cNvPr id="207" name="Google Shape;207;p7"/>
          <p:cNvSpPr/>
          <p:nvPr/>
        </p:nvSpPr>
        <p:spPr>
          <a:xfrm>
            <a:off x="2885103" y="212094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48;p2">
            <a:extLst>
              <a:ext uri="{FF2B5EF4-FFF2-40B4-BE49-F238E27FC236}">
                <a16:creationId xmlns:a16="http://schemas.microsoft.com/office/drawing/2014/main" id="{DC4F7D76-4040-E647-A149-010EBF1264A2}"/>
              </a:ext>
            </a:extLst>
          </p:cNvPr>
          <p:cNvGrpSpPr/>
          <p:nvPr/>
        </p:nvGrpSpPr>
        <p:grpSpPr>
          <a:xfrm>
            <a:off x="11625943" y="-3999"/>
            <a:ext cx="566057" cy="588519"/>
            <a:chOff x="5954155" y="2500645"/>
            <a:chExt cx="364809" cy="386883"/>
          </a:xfrm>
        </p:grpSpPr>
        <p:sp>
          <p:nvSpPr>
            <p:cNvPr id="13" name="Google Shape;149;p2">
              <a:extLst>
                <a:ext uri="{FF2B5EF4-FFF2-40B4-BE49-F238E27FC236}">
                  <a16:creationId xmlns:a16="http://schemas.microsoft.com/office/drawing/2014/main" id="{CD635736-9D10-C44C-B7F5-85D45F3E7F60}"/>
                </a:ext>
              </a:extLst>
            </p:cNvPr>
            <p:cNvSpPr/>
            <p:nvPr/>
          </p:nvSpPr>
          <p:spPr>
            <a:xfrm>
              <a:off x="5956928" y="2500645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50;p2" descr="Icons_PPT_White_Wrench.png">
              <a:extLst>
                <a:ext uri="{FF2B5EF4-FFF2-40B4-BE49-F238E27FC236}">
                  <a16:creationId xmlns:a16="http://schemas.microsoft.com/office/drawing/2014/main" id="{5C00A8F1-6054-2C44-B5C4-E8AB2DAEB69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4155" y="2500947"/>
              <a:ext cx="364809" cy="36480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0A88736-60FF-EF6D-CF49-06DA91DA6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46" y="1322725"/>
            <a:ext cx="2519014" cy="1870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5B4EC7-D9F8-91A0-FA45-D12D7A29992B}"/>
              </a:ext>
            </a:extLst>
          </p:cNvPr>
          <p:cNvSpPr/>
          <p:nvPr/>
        </p:nvSpPr>
        <p:spPr>
          <a:xfrm>
            <a:off x="10193866" y="2664177"/>
            <a:ext cx="474134" cy="22112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FBACB9-071F-9F4B-54AB-EC1C87AFEE4A}"/>
              </a:ext>
            </a:extLst>
          </p:cNvPr>
          <p:cNvSpPr/>
          <p:nvPr/>
        </p:nvSpPr>
        <p:spPr>
          <a:xfrm>
            <a:off x="8519160" y="2893634"/>
            <a:ext cx="274320" cy="22112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688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6275"/>
            <a:ext cx="11430000" cy="1101213"/>
          </a:xfrm>
        </p:spPr>
        <p:txBody>
          <a:bodyPr>
            <a:normAutofit/>
          </a:bodyPr>
          <a:lstStyle/>
          <a:p>
            <a:r>
              <a:rPr lang="en-US"/>
              <a:t>Foreword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/>
              <a:t>The content of this presentation is </a:t>
            </a:r>
            <a:r>
              <a:rPr lang="en-US" b="1" u="sng"/>
              <a:t>subject to change</a:t>
            </a:r>
            <a:r>
              <a:rPr lang="en-US"/>
              <a:t> prior to the 22R2 Release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100">
                <a:solidFill>
                  <a:srgbClr val="FF9E16"/>
                </a:solidFill>
              </a:rPr>
              <a:t>	</a:t>
            </a:r>
            <a:r>
              <a:rPr lang="en-US">
                <a:solidFill>
                  <a:srgbClr val="FF9E16"/>
                </a:solidFill>
              </a:rPr>
              <a:t>Please note the revision date on the title slide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/>
              <a:t>Veeva encourages you to always reference Release documentation from our Release page in Vault Help to ensure you are using the </a:t>
            </a:r>
            <a:r>
              <a:rPr lang="en-US" b="1" u="sng"/>
              <a:t>latest information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>
                <a:solidFill>
                  <a:srgbClr val="F8991C"/>
                </a:solidFill>
              </a:rPr>
              <a:t>	https://rn.veevavault.help/en/gr/about-the-22r2-release/</a:t>
            </a:r>
            <a:endParaRPr lang="en-US">
              <a:solidFill>
                <a:srgbClr val="F8991C"/>
              </a:solidFill>
              <a:sym typeface="Wingdings" panose="05000000000000000000" pitchFamily="2" charset="2"/>
            </a:endParaRPr>
          </a:p>
          <a:p>
            <a:pPr marL="914400" lvl="2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/>
              <a:t>A </a:t>
            </a:r>
            <a:r>
              <a:rPr lang="en-US" sz="2400" b="1" u="sng"/>
              <a:t>recording</a:t>
            </a:r>
            <a:r>
              <a:rPr lang="en-US" sz="2400"/>
              <a:t> of this webinar, and the associated </a:t>
            </a:r>
            <a:r>
              <a:rPr lang="en-US" sz="2400" b="1" u="sng"/>
              <a:t>slide deck</a:t>
            </a:r>
            <a:r>
              <a:rPr lang="en-US" sz="2400"/>
              <a:t>, will be available on this page at the conclusion of the webinar series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>
              <a:solidFill>
                <a:srgbClr val="F8991C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035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422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lvl="7" indent="-228600">
              <a:lnSpc>
                <a:spcPct val="80000"/>
              </a:lnSpc>
              <a:buClr>
                <a:srgbClr val="FF9E16"/>
              </a:buClr>
              <a:buSzPts val="2400"/>
              <a:buFont typeface="Arial"/>
              <a:buChar char="•"/>
              <a:defRPr/>
            </a:pPr>
            <a:r>
              <a:rPr lang="en-US" sz="2400" kern="0">
                <a:solidFill>
                  <a:srgbClr val="4A4B4E"/>
                </a:solidFill>
                <a:latin typeface="Calibri"/>
                <a:cs typeface="Calibri"/>
              </a:rPr>
              <a:t>When editing the Number field on an object record, if a user includes decimal places with trailing zeroes (e.g., 165.100), they will no longer appear trimmed when saved in the user interface</a:t>
            </a:r>
          </a:p>
          <a:p>
            <a:pPr marL="228600" lvl="7" indent="-228600">
              <a:lnSpc>
                <a:spcPct val="80000"/>
              </a:lnSpc>
              <a:buClr>
                <a:srgbClr val="FF9E16"/>
              </a:buClr>
              <a:buSzPts val="2400"/>
              <a:buFont typeface="Arial"/>
              <a:buChar char="•"/>
              <a:defRPr/>
            </a:pPr>
            <a:endParaRPr lang="en-GB" sz="2400" kern="0">
              <a:solidFill>
                <a:srgbClr val="4A4B4E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lvl="0" indent="-228600">
              <a:lnSpc>
                <a:spcPct val="80000"/>
              </a:lnSpc>
              <a:buClr>
                <a:srgbClr val="FF9E16"/>
              </a:buClr>
              <a:buSzPts val="2400"/>
              <a:buFont typeface="Arial"/>
              <a:buChar char="•"/>
              <a:defRPr/>
            </a:pPr>
            <a:r>
              <a:rPr lang="en-US" sz="2400" kern="0">
                <a:solidFill>
                  <a:srgbClr val="4A4B4E"/>
                </a:solidFill>
                <a:latin typeface="Calibri"/>
                <a:cs typeface="Calibri"/>
              </a:rPr>
              <a:t>This behavior could easily lead to a compliance issue as Vault user may end up changing the precision of several decimal fields on a record without intending to</a:t>
            </a:r>
            <a:endParaRPr lang="en-GB" sz="2400" kern="0">
              <a:solidFill>
                <a:srgbClr val="4A4B4E"/>
              </a:solidFill>
              <a:latin typeface="Calibri"/>
              <a:cs typeface="Calibri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 kumimoji="0" sz="3200" b="0" i="1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i="0"/>
              <a:t>Number Field Decimal Places Enhancement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0786C-646E-B84F-A1F2-79AD19DF93BF}"/>
              </a:ext>
            </a:extLst>
          </p:cNvPr>
          <p:cNvSpPr txBox="1"/>
          <p:nvPr/>
        </p:nvSpPr>
        <p:spPr>
          <a:xfrm>
            <a:off x="0" y="3001614"/>
            <a:ext cx="608330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&lt;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Single screenshot only</a:t>
            </a:r>
            <a:r>
              <a:rPr kumimoji="0" lang="en-US" sz="3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&gt;</a:t>
            </a:r>
          </a:p>
        </p:txBody>
      </p: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48;p2">
            <a:extLst>
              <a:ext uri="{FF2B5EF4-FFF2-40B4-BE49-F238E27FC236}">
                <a16:creationId xmlns:a16="http://schemas.microsoft.com/office/drawing/2014/main" id="{5D25E616-F56B-F047-B21A-32B19116E37E}"/>
              </a:ext>
            </a:extLst>
          </p:cNvPr>
          <p:cNvGrpSpPr/>
          <p:nvPr/>
        </p:nvGrpSpPr>
        <p:grpSpPr>
          <a:xfrm>
            <a:off x="11636369" y="0"/>
            <a:ext cx="566057" cy="588519"/>
            <a:chOff x="5954155" y="2500645"/>
            <a:chExt cx="364809" cy="386883"/>
          </a:xfrm>
        </p:grpSpPr>
        <p:sp>
          <p:nvSpPr>
            <p:cNvPr id="13" name="Google Shape;149;p2">
              <a:extLst>
                <a:ext uri="{FF2B5EF4-FFF2-40B4-BE49-F238E27FC236}">
                  <a16:creationId xmlns:a16="http://schemas.microsoft.com/office/drawing/2014/main" id="{5D40C716-5DBE-CB45-A37B-159A9E2CC0F3}"/>
                </a:ext>
              </a:extLst>
            </p:cNvPr>
            <p:cNvSpPr/>
            <p:nvPr/>
          </p:nvSpPr>
          <p:spPr>
            <a:xfrm>
              <a:off x="5956928" y="2500645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50;p2" descr="Icons_PPT_White_Wrench.png">
              <a:extLst>
                <a:ext uri="{FF2B5EF4-FFF2-40B4-BE49-F238E27FC236}">
                  <a16:creationId xmlns:a16="http://schemas.microsoft.com/office/drawing/2014/main" id="{51CC91AF-5171-7D4C-9270-98D84339132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4155" y="2500947"/>
              <a:ext cx="364809" cy="36480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B9E5FD-38D7-D74E-86BA-12B466A8C8A4}"/>
              </a:ext>
            </a:extLst>
          </p:cNvPr>
          <p:cNvGrpSpPr/>
          <p:nvPr/>
        </p:nvGrpSpPr>
        <p:grpSpPr>
          <a:xfrm>
            <a:off x="11625943" y="621996"/>
            <a:ext cx="566057" cy="584104"/>
            <a:chOff x="9630308" y="864593"/>
            <a:chExt cx="561754" cy="554939"/>
          </a:xfrm>
        </p:grpSpPr>
        <p:sp>
          <p:nvSpPr>
            <p:cNvPr id="16" name="Google Shape;210;p7">
              <a:extLst>
                <a:ext uri="{FF2B5EF4-FFF2-40B4-BE49-F238E27FC236}">
                  <a16:creationId xmlns:a16="http://schemas.microsoft.com/office/drawing/2014/main" id="{85923254-F62C-8D4E-BC8E-32A4EEC1E5D5}"/>
                </a:ext>
              </a:extLst>
            </p:cNvPr>
            <p:cNvSpPr/>
            <p:nvPr/>
          </p:nvSpPr>
          <p:spPr>
            <a:xfrm>
              <a:off x="9630308" y="864593"/>
              <a:ext cx="561754" cy="55493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Freeform 109">
              <a:extLst>
                <a:ext uri="{FF2B5EF4-FFF2-40B4-BE49-F238E27FC236}">
                  <a16:creationId xmlns:a16="http://schemas.microsoft.com/office/drawing/2014/main" id="{38AA269D-D97E-4B41-9E69-5A62A321AED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753348" y="875913"/>
              <a:ext cx="315674" cy="532799"/>
            </a:xfrm>
            <a:custGeom>
              <a:avLst/>
              <a:gdLst>
                <a:gd name="T0" fmla="*/ 113 w 144"/>
                <a:gd name="T1" fmla="*/ 108 h 243"/>
                <a:gd name="T2" fmla="*/ 82 w 144"/>
                <a:gd name="T3" fmla="*/ 124 h 243"/>
                <a:gd name="T4" fmla="*/ 87 w 144"/>
                <a:gd name="T5" fmla="*/ 133 h 243"/>
                <a:gd name="T6" fmla="*/ 99 w 144"/>
                <a:gd name="T7" fmla="*/ 127 h 243"/>
                <a:gd name="T8" fmla="*/ 105 w 144"/>
                <a:gd name="T9" fmla="*/ 127 h 243"/>
                <a:gd name="T10" fmla="*/ 105 w 144"/>
                <a:gd name="T11" fmla="*/ 124 h 243"/>
                <a:gd name="T12" fmla="*/ 118 w 144"/>
                <a:gd name="T13" fmla="*/ 117 h 243"/>
                <a:gd name="T14" fmla="*/ 113 w 144"/>
                <a:gd name="T15" fmla="*/ 108 h 243"/>
                <a:gd name="T16" fmla="*/ 84 w 144"/>
                <a:gd name="T17" fmla="*/ 222 h 243"/>
                <a:gd name="T18" fmla="*/ 43 w 144"/>
                <a:gd name="T19" fmla="*/ 189 h 243"/>
                <a:gd name="T20" fmla="*/ 144 w 144"/>
                <a:gd name="T21" fmla="*/ 163 h 243"/>
                <a:gd name="T22" fmla="*/ 141 w 144"/>
                <a:gd name="T23" fmla="*/ 149 h 243"/>
                <a:gd name="T24" fmla="*/ 47 w 144"/>
                <a:gd name="T25" fmla="*/ 174 h 243"/>
                <a:gd name="T26" fmla="*/ 37 w 144"/>
                <a:gd name="T27" fmla="*/ 158 h 243"/>
                <a:gd name="T28" fmla="*/ 53 w 144"/>
                <a:gd name="T29" fmla="*/ 96 h 243"/>
                <a:gd name="T30" fmla="*/ 62 w 144"/>
                <a:gd name="T31" fmla="*/ 96 h 243"/>
                <a:gd name="T32" fmla="*/ 78 w 144"/>
                <a:gd name="T33" fmla="*/ 126 h 243"/>
                <a:gd name="T34" fmla="*/ 115 w 144"/>
                <a:gd name="T35" fmla="*/ 107 h 243"/>
                <a:gd name="T36" fmla="*/ 66 w 144"/>
                <a:gd name="T37" fmla="*/ 14 h 243"/>
                <a:gd name="T38" fmla="*/ 57 w 144"/>
                <a:gd name="T39" fmla="*/ 19 h 243"/>
                <a:gd name="T40" fmla="*/ 52 w 144"/>
                <a:gd name="T41" fmla="*/ 10 h 243"/>
                <a:gd name="T42" fmla="*/ 56 w 144"/>
                <a:gd name="T43" fmla="*/ 8 h 243"/>
                <a:gd name="T44" fmla="*/ 58 w 144"/>
                <a:gd name="T45" fmla="*/ 3 h 243"/>
                <a:gd name="T46" fmla="*/ 52 w 144"/>
                <a:gd name="T47" fmla="*/ 1 h 243"/>
                <a:gd name="T48" fmla="*/ 52 w 144"/>
                <a:gd name="T49" fmla="*/ 1 h 243"/>
                <a:gd name="T50" fmla="*/ 27 w 144"/>
                <a:gd name="T51" fmla="*/ 14 h 243"/>
                <a:gd name="T52" fmla="*/ 26 w 144"/>
                <a:gd name="T53" fmla="*/ 20 h 243"/>
                <a:gd name="T54" fmla="*/ 31 w 144"/>
                <a:gd name="T55" fmla="*/ 21 h 243"/>
                <a:gd name="T56" fmla="*/ 35 w 144"/>
                <a:gd name="T57" fmla="*/ 19 h 243"/>
                <a:gd name="T58" fmla="*/ 40 w 144"/>
                <a:gd name="T59" fmla="*/ 28 h 243"/>
                <a:gd name="T60" fmla="*/ 29 w 144"/>
                <a:gd name="T61" fmla="*/ 34 h 243"/>
                <a:gd name="T62" fmla="*/ 44 w 144"/>
                <a:gd name="T63" fmla="*/ 63 h 243"/>
                <a:gd name="T64" fmla="*/ 38 w 144"/>
                <a:gd name="T65" fmla="*/ 77 h 243"/>
                <a:gd name="T66" fmla="*/ 38 w 144"/>
                <a:gd name="T67" fmla="*/ 78 h 243"/>
                <a:gd name="T68" fmla="*/ 16 w 144"/>
                <a:gd name="T69" fmla="*/ 156 h 243"/>
                <a:gd name="T70" fmla="*/ 5 w 144"/>
                <a:gd name="T71" fmla="*/ 185 h 243"/>
                <a:gd name="T72" fmla="*/ 22 w 144"/>
                <a:gd name="T73" fmla="*/ 198 h 243"/>
                <a:gd name="T74" fmla="*/ 49 w 144"/>
                <a:gd name="T75" fmla="*/ 222 h 243"/>
                <a:gd name="T76" fmla="*/ 11 w 144"/>
                <a:gd name="T77" fmla="*/ 222 h 243"/>
                <a:gd name="T78" fmla="*/ 11 w 144"/>
                <a:gd name="T79" fmla="*/ 243 h 243"/>
                <a:gd name="T80" fmla="*/ 130 w 144"/>
                <a:gd name="T81" fmla="*/ 242 h 243"/>
                <a:gd name="T82" fmla="*/ 130 w 144"/>
                <a:gd name="T83" fmla="*/ 222 h 243"/>
                <a:gd name="T84" fmla="*/ 84 w 144"/>
                <a:gd name="T85" fmla="*/ 222 h 243"/>
                <a:gd name="T86" fmla="*/ 56 w 144"/>
                <a:gd name="T87" fmla="*/ 67 h 243"/>
                <a:gd name="T88" fmla="*/ 67 w 144"/>
                <a:gd name="T89" fmla="*/ 77 h 243"/>
                <a:gd name="T90" fmla="*/ 56 w 144"/>
                <a:gd name="T91" fmla="*/ 88 h 243"/>
                <a:gd name="T92" fmla="*/ 45 w 144"/>
                <a:gd name="T93" fmla="*/ 77 h 243"/>
                <a:gd name="T94" fmla="*/ 45 w 144"/>
                <a:gd name="T95" fmla="*/ 77 h 243"/>
                <a:gd name="T96" fmla="*/ 56 w 144"/>
                <a:gd name="T97" fmla="*/ 67 h 243"/>
                <a:gd name="T98" fmla="*/ 24 w 144"/>
                <a:gd name="T99" fmla="*/ 188 h 243"/>
                <a:gd name="T100" fmla="*/ 13 w 144"/>
                <a:gd name="T101" fmla="*/ 177 h 243"/>
                <a:gd name="T102" fmla="*/ 24 w 144"/>
                <a:gd name="T103" fmla="*/ 166 h 243"/>
                <a:gd name="T104" fmla="*/ 35 w 144"/>
                <a:gd name="T105" fmla="*/ 177 h 243"/>
                <a:gd name="T106" fmla="*/ 35 w 144"/>
                <a:gd name="T107" fmla="*/ 177 h 243"/>
                <a:gd name="T108" fmla="*/ 24 w 144"/>
                <a:gd name="T109" fmla="*/ 188 h 243"/>
                <a:gd name="T110" fmla="*/ 24 w 144"/>
                <a:gd name="T111" fmla="*/ 18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243">
                  <a:moveTo>
                    <a:pt x="113" y="108"/>
                  </a:moveTo>
                  <a:cubicBezTo>
                    <a:pt x="82" y="124"/>
                    <a:pt x="82" y="124"/>
                    <a:pt x="82" y="124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99" y="127"/>
                    <a:pt x="99" y="127"/>
                    <a:pt x="99" y="127"/>
                  </a:cubicBezTo>
                  <a:cubicBezTo>
                    <a:pt x="100" y="129"/>
                    <a:pt x="103" y="129"/>
                    <a:pt x="105" y="127"/>
                  </a:cubicBezTo>
                  <a:cubicBezTo>
                    <a:pt x="105" y="126"/>
                    <a:pt x="106" y="125"/>
                    <a:pt x="105" y="124"/>
                  </a:cubicBezTo>
                  <a:cubicBezTo>
                    <a:pt x="118" y="117"/>
                    <a:pt x="118" y="117"/>
                    <a:pt x="118" y="117"/>
                  </a:cubicBezTo>
                  <a:lnTo>
                    <a:pt x="113" y="108"/>
                  </a:lnTo>
                  <a:close/>
                  <a:moveTo>
                    <a:pt x="84" y="222"/>
                  </a:moveTo>
                  <a:cubicBezTo>
                    <a:pt x="57" y="211"/>
                    <a:pt x="42" y="191"/>
                    <a:pt x="43" y="189"/>
                  </a:cubicBezTo>
                  <a:cubicBezTo>
                    <a:pt x="144" y="163"/>
                    <a:pt x="144" y="163"/>
                    <a:pt x="144" y="163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47" y="174"/>
                    <a:pt x="47" y="174"/>
                    <a:pt x="47" y="174"/>
                  </a:cubicBezTo>
                  <a:cubicBezTo>
                    <a:pt x="46" y="167"/>
                    <a:pt x="43" y="162"/>
                    <a:pt x="37" y="158"/>
                  </a:cubicBezTo>
                  <a:cubicBezTo>
                    <a:pt x="39" y="123"/>
                    <a:pt x="46" y="105"/>
                    <a:pt x="53" y="96"/>
                  </a:cubicBezTo>
                  <a:cubicBezTo>
                    <a:pt x="56" y="97"/>
                    <a:pt x="59" y="97"/>
                    <a:pt x="62" y="9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115" y="107"/>
                    <a:pt x="115" y="107"/>
                    <a:pt x="115" y="107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8" y="7"/>
                    <a:pt x="59" y="5"/>
                    <a:pt x="58" y="3"/>
                  </a:cubicBezTo>
                  <a:cubicBezTo>
                    <a:pt x="57" y="1"/>
                    <a:pt x="54" y="0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5"/>
                    <a:pt x="24" y="18"/>
                    <a:pt x="26" y="20"/>
                  </a:cubicBezTo>
                  <a:cubicBezTo>
                    <a:pt x="27" y="22"/>
                    <a:pt x="29" y="22"/>
                    <a:pt x="31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1" y="66"/>
                    <a:pt x="38" y="72"/>
                    <a:pt x="38" y="77"/>
                  </a:cubicBezTo>
                  <a:cubicBezTo>
                    <a:pt x="38" y="77"/>
                    <a:pt x="38" y="78"/>
                    <a:pt x="38" y="78"/>
                  </a:cubicBezTo>
                  <a:cubicBezTo>
                    <a:pt x="26" y="94"/>
                    <a:pt x="18" y="120"/>
                    <a:pt x="16" y="156"/>
                  </a:cubicBezTo>
                  <a:cubicBezTo>
                    <a:pt x="5" y="161"/>
                    <a:pt x="0" y="174"/>
                    <a:pt x="5" y="185"/>
                  </a:cubicBezTo>
                  <a:cubicBezTo>
                    <a:pt x="8" y="192"/>
                    <a:pt x="15" y="197"/>
                    <a:pt x="22" y="198"/>
                  </a:cubicBezTo>
                  <a:cubicBezTo>
                    <a:pt x="28" y="207"/>
                    <a:pt x="37" y="214"/>
                    <a:pt x="49" y="222"/>
                  </a:cubicBezTo>
                  <a:cubicBezTo>
                    <a:pt x="11" y="222"/>
                    <a:pt x="11" y="222"/>
                    <a:pt x="11" y="222"/>
                  </a:cubicBezTo>
                  <a:cubicBezTo>
                    <a:pt x="11" y="243"/>
                    <a:pt x="11" y="243"/>
                    <a:pt x="11" y="243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30" y="222"/>
                    <a:pt x="130" y="222"/>
                    <a:pt x="130" y="222"/>
                  </a:cubicBezTo>
                  <a:lnTo>
                    <a:pt x="84" y="222"/>
                  </a:lnTo>
                  <a:close/>
                  <a:moveTo>
                    <a:pt x="56" y="67"/>
                  </a:moveTo>
                  <a:cubicBezTo>
                    <a:pt x="62" y="67"/>
                    <a:pt x="67" y="71"/>
                    <a:pt x="67" y="77"/>
                  </a:cubicBezTo>
                  <a:cubicBezTo>
                    <a:pt x="67" y="83"/>
                    <a:pt x="62" y="88"/>
                    <a:pt x="56" y="88"/>
                  </a:cubicBezTo>
                  <a:cubicBezTo>
                    <a:pt x="50" y="88"/>
                    <a:pt x="45" y="83"/>
                    <a:pt x="45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1"/>
                    <a:pt x="50" y="67"/>
                    <a:pt x="56" y="67"/>
                  </a:cubicBezTo>
                  <a:close/>
                  <a:moveTo>
                    <a:pt x="24" y="188"/>
                  </a:moveTo>
                  <a:cubicBezTo>
                    <a:pt x="18" y="188"/>
                    <a:pt x="13" y="183"/>
                    <a:pt x="13" y="177"/>
                  </a:cubicBezTo>
                  <a:cubicBezTo>
                    <a:pt x="13" y="171"/>
                    <a:pt x="18" y="166"/>
                    <a:pt x="24" y="166"/>
                  </a:cubicBezTo>
                  <a:cubicBezTo>
                    <a:pt x="30" y="166"/>
                    <a:pt x="35" y="171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5" y="183"/>
                    <a:pt x="30" y="188"/>
                    <a:pt x="24" y="188"/>
                  </a:cubicBezTo>
                  <a:cubicBezTo>
                    <a:pt x="24" y="188"/>
                    <a:pt x="24" y="188"/>
                    <a:pt x="24" y="1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45;p2">
            <a:extLst>
              <a:ext uri="{FF2B5EF4-FFF2-40B4-BE49-F238E27FC236}">
                <a16:creationId xmlns:a16="http://schemas.microsoft.com/office/drawing/2014/main" id="{759E8ACA-010B-134A-9235-1DC72A60B4C0}"/>
              </a:ext>
            </a:extLst>
          </p:cNvPr>
          <p:cNvGrpSpPr/>
          <p:nvPr/>
        </p:nvGrpSpPr>
        <p:grpSpPr>
          <a:xfrm>
            <a:off x="11678964" y="42406"/>
            <a:ext cx="480866" cy="546113"/>
            <a:chOff x="5956928" y="2078604"/>
            <a:chExt cx="362036" cy="386883"/>
          </a:xfrm>
        </p:grpSpPr>
        <p:sp>
          <p:nvSpPr>
            <p:cNvPr id="19" name="Google Shape;146;p2">
              <a:extLst>
                <a:ext uri="{FF2B5EF4-FFF2-40B4-BE49-F238E27FC236}">
                  <a16:creationId xmlns:a16="http://schemas.microsoft.com/office/drawing/2014/main" id="{FA6A4E3A-37BC-1143-AFDA-697D6EAC4F33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" name="Google Shape;147;p2" descr="Icons_PPT_White_ThumbsUp.png">
              <a:extLst>
                <a:ext uri="{FF2B5EF4-FFF2-40B4-BE49-F238E27FC236}">
                  <a16:creationId xmlns:a16="http://schemas.microsoft.com/office/drawing/2014/main" id="{827623F1-C626-5F43-A88F-2BB4639627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2CA8A17-FF62-B844-4E3F-D9906BA6C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88" y="2200369"/>
            <a:ext cx="5828923" cy="25948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CF7B22-E9E4-A6D6-7F30-AA8DABAB4A00}"/>
              </a:ext>
            </a:extLst>
          </p:cNvPr>
          <p:cNvSpPr/>
          <p:nvPr/>
        </p:nvSpPr>
        <p:spPr>
          <a:xfrm>
            <a:off x="11625943" y="621996"/>
            <a:ext cx="576483" cy="6134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1973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278153" y="118136"/>
            <a:ext cx="11639394" cy="9705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Number Field Decimal Places Enhancement</a:t>
            </a:r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4294967295"/>
          </p:nvPr>
        </p:nvSpPr>
        <p:spPr>
          <a:xfrm>
            <a:off x="611269" y="890821"/>
            <a:ext cx="11089073" cy="54102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/>
              <a:t>Details</a:t>
            </a:r>
          </a:p>
          <a:p>
            <a:pPr lvl="1"/>
            <a:r>
              <a:rPr lang="en-US"/>
              <a:t>When creating, viewing or editing an object record, a user shall be able to enter a value into a number field or currency field with trailing zeroes in the decimal point (e.g., 165.50) without the UI trimming it upon save and in future edits</a:t>
            </a:r>
          </a:p>
          <a:p>
            <a:pPr marL="565150" lvl="1" indent="0">
              <a:buNone/>
            </a:pPr>
            <a:endParaRPr lang="en-US"/>
          </a:p>
          <a:p>
            <a:pPr lvl="0"/>
            <a:r>
              <a:rPr lang="en-US"/>
              <a:t>Considerations</a:t>
            </a:r>
          </a:p>
          <a:p>
            <a:pPr lvl="1"/>
            <a:r>
              <a:rPr lang="en-US"/>
              <a:t>A separate feature will be released to ensure decimal places are stored and displayed consistently across all parts of the Vault Platform for Standard Objects, High Volume Objects, and Documents</a:t>
            </a:r>
          </a:p>
        </p:txBody>
      </p:sp>
      <p:sp>
        <p:nvSpPr>
          <p:cNvPr id="207" name="Google Shape;207;p7"/>
          <p:cNvSpPr/>
          <p:nvPr/>
        </p:nvSpPr>
        <p:spPr>
          <a:xfrm>
            <a:off x="2885103" y="212094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D12458-A07C-884B-ACC4-217EDD81B84E}"/>
              </a:ext>
            </a:extLst>
          </p:cNvPr>
          <p:cNvGrpSpPr/>
          <p:nvPr/>
        </p:nvGrpSpPr>
        <p:grpSpPr>
          <a:xfrm>
            <a:off x="11625943" y="621996"/>
            <a:ext cx="566057" cy="584104"/>
            <a:chOff x="9630308" y="864593"/>
            <a:chExt cx="561754" cy="554939"/>
          </a:xfrm>
        </p:grpSpPr>
        <p:sp>
          <p:nvSpPr>
            <p:cNvPr id="20" name="Google Shape;210;p7">
              <a:extLst>
                <a:ext uri="{FF2B5EF4-FFF2-40B4-BE49-F238E27FC236}">
                  <a16:creationId xmlns:a16="http://schemas.microsoft.com/office/drawing/2014/main" id="{81A7B9DE-606B-9249-BC81-597DEA762B48}"/>
                </a:ext>
              </a:extLst>
            </p:cNvPr>
            <p:cNvSpPr/>
            <p:nvPr/>
          </p:nvSpPr>
          <p:spPr>
            <a:xfrm>
              <a:off x="9630308" y="864593"/>
              <a:ext cx="561754" cy="55493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Freeform 109">
              <a:extLst>
                <a:ext uri="{FF2B5EF4-FFF2-40B4-BE49-F238E27FC236}">
                  <a16:creationId xmlns:a16="http://schemas.microsoft.com/office/drawing/2014/main" id="{F73FAC95-2788-E64C-B8BB-93F7AB31999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753348" y="875913"/>
              <a:ext cx="315674" cy="532799"/>
            </a:xfrm>
            <a:custGeom>
              <a:avLst/>
              <a:gdLst>
                <a:gd name="T0" fmla="*/ 113 w 144"/>
                <a:gd name="T1" fmla="*/ 108 h 243"/>
                <a:gd name="T2" fmla="*/ 82 w 144"/>
                <a:gd name="T3" fmla="*/ 124 h 243"/>
                <a:gd name="T4" fmla="*/ 87 w 144"/>
                <a:gd name="T5" fmla="*/ 133 h 243"/>
                <a:gd name="T6" fmla="*/ 99 w 144"/>
                <a:gd name="T7" fmla="*/ 127 h 243"/>
                <a:gd name="T8" fmla="*/ 105 w 144"/>
                <a:gd name="T9" fmla="*/ 127 h 243"/>
                <a:gd name="T10" fmla="*/ 105 w 144"/>
                <a:gd name="T11" fmla="*/ 124 h 243"/>
                <a:gd name="T12" fmla="*/ 118 w 144"/>
                <a:gd name="T13" fmla="*/ 117 h 243"/>
                <a:gd name="T14" fmla="*/ 113 w 144"/>
                <a:gd name="T15" fmla="*/ 108 h 243"/>
                <a:gd name="T16" fmla="*/ 84 w 144"/>
                <a:gd name="T17" fmla="*/ 222 h 243"/>
                <a:gd name="T18" fmla="*/ 43 w 144"/>
                <a:gd name="T19" fmla="*/ 189 h 243"/>
                <a:gd name="T20" fmla="*/ 144 w 144"/>
                <a:gd name="T21" fmla="*/ 163 h 243"/>
                <a:gd name="T22" fmla="*/ 141 w 144"/>
                <a:gd name="T23" fmla="*/ 149 h 243"/>
                <a:gd name="T24" fmla="*/ 47 w 144"/>
                <a:gd name="T25" fmla="*/ 174 h 243"/>
                <a:gd name="T26" fmla="*/ 37 w 144"/>
                <a:gd name="T27" fmla="*/ 158 h 243"/>
                <a:gd name="T28" fmla="*/ 53 w 144"/>
                <a:gd name="T29" fmla="*/ 96 h 243"/>
                <a:gd name="T30" fmla="*/ 62 w 144"/>
                <a:gd name="T31" fmla="*/ 96 h 243"/>
                <a:gd name="T32" fmla="*/ 78 w 144"/>
                <a:gd name="T33" fmla="*/ 126 h 243"/>
                <a:gd name="T34" fmla="*/ 115 w 144"/>
                <a:gd name="T35" fmla="*/ 107 h 243"/>
                <a:gd name="T36" fmla="*/ 66 w 144"/>
                <a:gd name="T37" fmla="*/ 14 h 243"/>
                <a:gd name="T38" fmla="*/ 57 w 144"/>
                <a:gd name="T39" fmla="*/ 19 h 243"/>
                <a:gd name="T40" fmla="*/ 52 w 144"/>
                <a:gd name="T41" fmla="*/ 10 h 243"/>
                <a:gd name="T42" fmla="*/ 56 w 144"/>
                <a:gd name="T43" fmla="*/ 8 h 243"/>
                <a:gd name="T44" fmla="*/ 58 w 144"/>
                <a:gd name="T45" fmla="*/ 3 h 243"/>
                <a:gd name="T46" fmla="*/ 52 w 144"/>
                <a:gd name="T47" fmla="*/ 1 h 243"/>
                <a:gd name="T48" fmla="*/ 52 w 144"/>
                <a:gd name="T49" fmla="*/ 1 h 243"/>
                <a:gd name="T50" fmla="*/ 27 w 144"/>
                <a:gd name="T51" fmla="*/ 14 h 243"/>
                <a:gd name="T52" fmla="*/ 26 w 144"/>
                <a:gd name="T53" fmla="*/ 20 h 243"/>
                <a:gd name="T54" fmla="*/ 31 w 144"/>
                <a:gd name="T55" fmla="*/ 21 h 243"/>
                <a:gd name="T56" fmla="*/ 35 w 144"/>
                <a:gd name="T57" fmla="*/ 19 h 243"/>
                <a:gd name="T58" fmla="*/ 40 w 144"/>
                <a:gd name="T59" fmla="*/ 28 h 243"/>
                <a:gd name="T60" fmla="*/ 29 w 144"/>
                <a:gd name="T61" fmla="*/ 34 h 243"/>
                <a:gd name="T62" fmla="*/ 44 w 144"/>
                <a:gd name="T63" fmla="*/ 63 h 243"/>
                <a:gd name="T64" fmla="*/ 38 w 144"/>
                <a:gd name="T65" fmla="*/ 77 h 243"/>
                <a:gd name="T66" fmla="*/ 38 w 144"/>
                <a:gd name="T67" fmla="*/ 78 h 243"/>
                <a:gd name="T68" fmla="*/ 16 w 144"/>
                <a:gd name="T69" fmla="*/ 156 h 243"/>
                <a:gd name="T70" fmla="*/ 5 w 144"/>
                <a:gd name="T71" fmla="*/ 185 h 243"/>
                <a:gd name="T72" fmla="*/ 22 w 144"/>
                <a:gd name="T73" fmla="*/ 198 h 243"/>
                <a:gd name="T74" fmla="*/ 49 w 144"/>
                <a:gd name="T75" fmla="*/ 222 h 243"/>
                <a:gd name="T76" fmla="*/ 11 w 144"/>
                <a:gd name="T77" fmla="*/ 222 h 243"/>
                <a:gd name="T78" fmla="*/ 11 w 144"/>
                <a:gd name="T79" fmla="*/ 243 h 243"/>
                <a:gd name="T80" fmla="*/ 130 w 144"/>
                <a:gd name="T81" fmla="*/ 242 h 243"/>
                <a:gd name="T82" fmla="*/ 130 w 144"/>
                <a:gd name="T83" fmla="*/ 222 h 243"/>
                <a:gd name="T84" fmla="*/ 84 w 144"/>
                <a:gd name="T85" fmla="*/ 222 h 243"/>
                <a:gd name="T86" fmla="*/ 56 w 144"/>
                <a:gd name="T87" fmla="*/ 67 h 243"/>
                <a:gd name="T88" fmla="*/ 67 w 144"/>
                <a:gd name="T89" fmla="*/ 77 h 243"/>
                <a:gd name="T90" fmla="*/ 56 w 144"/>
                <a:gd name="T91" fmla="*/ 88 h 243"/>
                <a:gd name="T92" fmla="*/ 45 w 144"/>
                <a:gd name="T93" fmla="*/ 77 h 243"/>
                <a:gd name="T94" fmla="*/ 45 w 144"/>
                <a:gd name="T95" fmla="*/ 77 h 243"/>
                <a:gd name="T96" fmla="*/ 56 w 144"/>
                <a:gd name="T97" fmla="*/ 67 h 243"/>
                <a:gd name="T98" fmla="*/ 24 w 144"/>
                <a:gd name="T99" fmla="*/ 188 h 243"/>
                <a:gd name="T100" fmla="*/ 13 w 144"/>
                <a:gd name="T101" fmla="*/ 177 h 243"/>
                <a:gd name="T102" fmla="*/ 24 w 144"/>
                <a:gd name="T103" fmla="*/ 166 h 243"/>
                <a:gd name="T104" fmla="*/ 35 w 144"/>
                <a:gd name="T105" fmla="*/ 177 h 243"/>
                <a:gd name="T106" fmla="*/ 35 w 144"/>
                <a:gd name="T107" fmla="*/ 177 h 243"/>
                <a:gd name="T108" fmla="*/ 24 w 144"/>
                <a:gd name="T109" fmla="*/ 188 h 243"/>
                <a:gd name="T110" fmla="*/ 24 w 144"/>
                <a:gd name="T111" fmla="*/ 18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243">
                  <a:moveTo>
                    <a:pt x="113" y="108"/>
                  </a:moveTo>
                  <a:cubicBezTo>
                    <a:pt x="82" y="124"/>
                    <a:pt x="82" y="124"/>
                    <a:pt x="82" y="124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99" y="127"/>
                    <a:pt x="99" y="127"/>
                    <a:pt x="99" y="127"/>
                  </a:cubicBezTo>
                  <a:cubicBezTo>
                    <a:pt x="100" y="129"/>
                    <a:pt x="103" y="129"/>
                    <a:pt x="105" y="127"/>
                  </a:cubicBezTo>
                  <a:cubicBezTo>
                    <a:pt x="105" y="126"/>
                    <a:pt x="106" y="125"/>
                    <a:pt x="105" y="124"/>
                  </a:cubicBezTo>
                  <a:cubicBezTo>
                    <a:pt x="118" y="117"/>
                    <a:pt x="118" y="117"/>
                    <a:pt x="118" y="117"/>
                  </a:cubicBezTo>
                  <a:lnTo>
                    <a:pt x="113" y="108"/>
                  </a:lnTo>
                  <a:close/>
                  <a:moveTo>
                    <a:pt x="84" y="222"/>
                  </a:moveTo>
                  <a:cubicBezTo>
                    <a:pt x="57" y="211"/>
                    <a:pt x="42" y="191"/>
                    <a:pt x="43" y="189"/>
                  </a:cubicBezTo>
                  <a:cubicBezTo>
                    <a:pt x="144" y="163"/>
                    <a:pt x="144" y="163"/>
                    <a:pt x="144" y="163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47" y="174"/>
                    <a:pt x="47" y="174"/>
                    <a:pt x="47" y="174"/>
                  </a:cubicBezTo>
                  <a:cubicBezTo>
                    <a:pt x="46" y="167"/>
                    <a:pt x="43" y="162"/>
                    <a:pt x="37" y="158"/>
                  </a:cubicBezTo>
                  <a:cubicBezTo>
                    <a:pt x="39" y="123"/>
                    <a:pt x="46" y="105"/>
                    <a:pt x="53" y="96"/>
                  </a:cubicBezTo>
                  <a:cubicBezTo>
                    <a:pt x="56" y="97"/>
                    <a:pt x="59" y="97"/>
                    <a:pt x="62" y="9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115" y="107"/>
                    <a:pt x="115" y="107"/>
                    <a:pt x="115" y="107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8" y="7"/>
                    <a:pt x="59" y="5"/>
                    <a:pt x="58" y="3"/>
                  </a:cubicBezTo>
                  <a:cubicBezTo>
                    <a:pt x="57" y="1"/>
                    <a:pt x="54" y="0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5"/>
                    <a:pt x="24" y="18"/>
                    <a:pt x="26" y="20"/>
                  </a:cubicBezTo>
                  <a:cubicBezTo>
                    <a:pt x="27" y="22"/>
                    <a:pt x="29" y="22"/>
                    <a:pt x="31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1" y="66"/>
                    <a:pt x="38" y="72"/>
                    <a:pt x="38" y="77"/>
                  </a:cubicBezTo>
                  <a:cubicBezTo>
                    <a:pt x="38" y="77"/>
                    <a:pt x="38" y="78"/>
                    <a:pt x="38" y="78"/>
                  </a:cubicBezTo>
                  <a:cubicBezTo>
                    <a:pt x="26" y="94"/>
                    <a:pt x="18" y="120"/>
                    <a:pt x="16" y="156"/>
                  </a:cubicBezTo>
                  <a:cubicBezTo>
                    <a:pt x="5" y="161"/>
                    <a:pt x="0" y="174"/>
                    <a:pt x="5" y="185"/>
                  </a:cubicBezTo>
                  <a:cubicBezTo>
                    <a:pt x="8" y="192"/>
                    <a:pt x="15" y="197"/>
                    <a:pt x="22" y="198"/>
                  </a:cubicBezTo>
                  <a:cubicBezTo>
                    <a:pt x="28" y="207"/>
                    <a:pt x="37" y="214"/>
                    <a:pt x="49" y="222"/>
                  </a:cubicBezTo>
                  <a:cubicBezTo>
                    <a:pt x="11" y="222"/>
                    <a:pt x="11" y="222"/>
                    <a:pt x="11" y="222"/>
                  </a:cubicBezTo>
                  <a:cubicBezTo>
                    <a:pt x="11" y="243"/>
                    <a:pt x="11" y="243"/>
                    <a:pt x="11" y="243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30" y="222"/>
                    <a:pt x="130" y="222"/>
                    <a:pt x="130" y="222"/>
                  </a:cubicBezTo>
                  <a:lnTo>
                    <a:pt x="84" y="222"/>
                  </a:lnTo>
                  <a:close/>
                  <a:moveTo>
                    <a:pt x="56" y="67"/>
                  </a:moveTo>
                  <a:cubicBezTo>
                    <a:pt x="62" y="67"/>
                    <a:pt x="67" y="71"/>
                    <a:pt x="67" y="77"/>
                  </a:cubicBezTo>
                  <a:cubicBezTo>
                    <a:pt x="67" y="83"/>
                    <a:pt x="62" y="88"/>
                    <a:pt x="56" y="88"/>
                  </a:cubicBezTo>
                  <a:cubicBezTo>
                    <a:pt x="50" y="88"/>
                    <a:pt x="45" y="83"/>
                    <a:pt x="45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1"/>
                    <a:pt x="50" y="67"/>
                    <a:pt x="56" y="67"/>
                  </a:cubicBezTo>
                  <a:close/>
                  <a:moveTo>
                    <a:pt x="24" y="188"/>
                  </a:moveTo>
                  <a:cubicBezTo>
                    <a:pt x="18" y="188"/>
                    <a:pt x="13" y="183"/>
                    <a:pt x="13" y="177"/>
                  </a:cubicBezTo>
                  <a:cubicBezTo>
                    <a:pt x="13" y="171"/>
                    <a:pt x="18" y="166"/>
                    <a:pt x="24" y="166"/>
                  </a:cubicBezTo>
                  <a:cubicBezTo>
                    <a:pt x="30" y="166"/>
                    <a:pt x="35" y="171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5" y="183"/>
                    <a:pt x="30" y="188"/>
                    <a:pt x="24" y="188"/>
                  </a:cubicBezTo>
                  <a:cubicBezTo>
                    <a:pt x="24" y="188"/>
                    <a:pt x="24" y="188"/>
                    <a:pt x="24" y="1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45;p2">
            <a:extLst>
              <a:ext uri="{FF2B5EF4-FFF2-40B4-BE49-F238E27FC236}">
                <a16:creationId xmlns:a16="http://schemas.microsoft.com/office/drawing/2014/main" id="{5B220793-1B8A-9646-A9D3-CDFDFAF47B72}"/>
              </a:ext>
            </a:extLst>
          </p:cNvPr>
          <p:cNvGrpSpPr/>
          <p:nvPr/>
        </p:nvGrpSpPr>
        <p:grpSpPr>
          <a:xfrm>
            <a:off x="11678964" y="42406"/>
            <a:ext cx="480866" cy="546113"/>
            <a:chOff x="5956928" y="2078604"/>
            <a:chExt cx="362036" cy="386883"/>
          </a:xfrm>
        </p:grpSpPr>
        <p:sp>
          <p:nvSpPr>
            <p:cNvPr id="16" name="Google Shape;146;p2">
              <a:extLst>
                <a:ext uri="{FF2B5EF4-FFF2-40B4-BE49-F238E27FC236}">
                  <a16:creationId xmlns:a16="http://schemas.microsoft.com/office/drawing/2014/main" id="{90F8EB3C-26CE-FA4B-A0F8-8A9D07468DB0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47;p2" descr="Icons_PPT_White_ThumbsUp.png">
              <a:extLst>
                <a:ext uri="{FF2B5EF4-FFF2-40B4-BE49-F238E27FC236}">
                  <a16:creationId xmlns:a16="http://schemas.microsoft.com/office/drawing/2014/main" id="{185AF47A-D0F9-4C40-AC91-1CB68A47D78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6FC2B5A-CFE2-6979-B147-F1FA10B5EC6B}"/>
              </a:ext>
            </a:extLst>
          </p:cNvPr>
          <p:cNvSpPr/>
          <p:nvPr/>
        </p:nvSpPr>
        <p:spPr>
          <a:xfrm>
            <a:off x="11625943" y="588519"/>
            <a:ext cx="566057" cy="6175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571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352654" y="1748428"/>
            <a:ext cx="5660302" cy="364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Task Instructions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from the </a:t>
            </a: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Workflow Initiator</a:t>
            </a:r>
            <a:r>
              <a:rPr kumimoji="0" lang="en-US" sz="2400" b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Admin configured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on the task, are now visible on the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Home tab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and in the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record / document page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Make Task Instructions for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OneWorkflows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 more visible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Task Instruction Visibility in </a:t>
            </a:r>
            <a:r>
              <a:rPr kumimoji="0" lang="en-US" sz="36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OneWorkflow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0A3EA1-8E5A-AA51-31F9-2D65CC2DD9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14851" r="43542" b="35468"/>
          <a:stretch/>
        </p:blipFill>
        <p:spPr>
          <a:xfrm>
            <a:off x="70426" y="3814695"/>
            <a:ext cx="5942448" cy="2372705"/>
          </a:xfrm>
          <a:prstGeom prst="rect">
            <a:avLst/>
          </a:prstGeom>
        </p:spPr>
      </p:pic>
      <p:sp>
        <p:nvSpPr>
          <p:cNvPr id="14" name="Rectangular Callout 4">
            <a:extLst>
              <a:ext uri="{FF2B5EF4-FFF2-40B4-BE49-F238E27FC236}">
                <a16:creationId xmlns:a16="http://schemas.microsoft.com/office/drawing/2014/main" id="{04DC6271-A415-872F-4FD8-CF87A4BAADEC}"/>
              </a:ext>
            </a:extLst>
          </p:cNvPr>
          <p:cNvSpPr/>
          <p:nvPr/>
        </p:nvSpPr>
        <p:spPr>
          <a:xfrm>
            <a:off x="2248757" y="4447726"/>
            <a:ext cx="1194414" cy="510776"/>
          </a:xfrm>
          <a:prstGeom prst="wedgeRectCallout">
            <a:avLst>
              <a:gd name="adj1" fmla="val -9806"/>
              <a:gd name="adj2" fmla="val 76463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Configured by Admin</a:t>
            </a:r>
          </a:p>
        </p:txBody>
      </p:sp>
      <p:sp>
        <p:nvSpPr>
          <p:cNvPr id="15" name="Rectangular Callout 4">
            <a:extLst>
              <a:ext uri="{FF2B5EF4-FFF2-40B4-BE49-F238E27FC236}">
                <a16:creationId xmlns:a16="http://schemas.microsoft.com/office/drawing/2014/main" id="{4360E823-3B7C-3197-8559-702A3BFCCDE4}"/>
              </a:ext>
            </a:extLst>
          </p:cNvPr>
          <p:cNvSpPr/>
          <p:nvPr/>
        </p:nvSpPr>
        <p:spPr>
          <a:xfrm>
            <a:off x="4451655" y="5877125"/>
            <a:ext cx="1381845" cy="510776"/>
          </a:xfrm>
          <a:prstGeom prst="wedgeRectCallout">
            <a:avLst>
              <a:gd name="adj1" fmla="val -29302"/>
              <a:gd name="adj2" fmla="val -124660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>
                <a:solidFill>
                  <a:srgbClr val="FFFFFF"/>
                </a:solidFill>
                <a:latin typeface="Arial"/>
                <a:sym typeface="Arial"/>
              </a:rPr>
              <a:t>From Workflow Initiator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8" name="Picture 1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7198291-853D-5BD4-67F0-7A8A83D1A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47425" r="7499" b="9893"/>
          <a:stretch/>
        </p:blipFill>
        <p:spPr>
          <a:xfrm>
            <a:off x="74197" y="1486994"/>
            <a:ext cx="5942448" cy="1559049"/>
          </a:xfrm>
          <a:prstGeom prst="rect">
            <a:avLst/>
          </a:prstGeom>
        </p:spPr>
      </p:pic>
      <p:sp>
        <p:nvSpPr>
          <p:cNvPr id="19" name="Rectangular Callout 4">
            <a:extLst>
              <a:ext uri="{FF2B5EF4-FFF2-40B4-BE49-F238E27FC236}">
                <a16:creationId xmlns:a16="http://schemas.microsoft.com/office/drawing/2014/main" id="{C8F75E37-94D2-F2BF-CA78-34ED4F34EBAF}"/>
              </a:ext>
            </a:extLst>
          </p:cNvPr>
          <p:cNvSpPr/>
          <p:nvPr/>
        </p:nvSpPr>
        <p:spPr>
          <a:xfrm>
            <a:off x="4355700" y="3195528"/>
            <a:ext cx="1381845" cy="510776"/>
          </a:xfrm>
          <a:prstGeom prst="wedgeRectCallout">
            <a:avLst>
              <a:gd name="adj1" fmla="val -29302"/>
              <a:gd name="adj2" fmla="val -124660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>
                <a:solidFill>
                  <a:srgbClr val="FFFFFF"/>
                </a:solidFill>
                <a:latin typeface="Arial"/>
                <a:sym typeface="Arial"/>
              </a:rPr>
              <a:t>From Workflow Initiator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B5B303-1C77-8219-9920-150C4E38671C}"/>
              </a:ext>
            </a:extLst>
          </p:cNvPr>
          <p:cNvSpPr/>
          <p:nvPr/>
        </p:nvSpPr>
        <p:spPr>
          <a:xfrm>
            <a:off x="1365917" y="2212015"/>
            <a:ext cx="4371628" cy="25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100" b="1">
                <a:solidFill>
                  <a:schemeClr val="tx1"/>
                </a:solidFill>
              </a:rPr>
              <a:t>These instructions are from the admin’s workflow configuration</a:t>
            </a:r>
          </a:p>
        </p:txBody>
      </p:sp>
      <p:sp>
        <p:nvSpPr>
          <p:cNvPr id="27" name="Rectangular Callout 4">
            <a:extLst>
              <a:ext uri="{FF2B5EF4-FFF2-40B4-BE49-F238E27FC236}">
                <a16:creationId xmlns:a16="http://schemas.microsoft.com/office/drawing/2014/main" id="{8335B0A0-4719-3B8E-DBA0-29E5100C86DA}"/>
              </a:ext>
            </a:extLst>
          </p:cNvPr>
          <p:cNvSpPr/>
          <p:nvPr/>
        </p:nvSpPr>
        <p:spPr>
          <a:xfrm>
            <a:off x="4639086" y="1687495"/>
            <a:ext cx="1194414" cy="510776"/>
          </a:xfrm>
          <a:prstGeom prst="wedgeRectCallout">
            <a:avLst>
              <a:gd name="adj1" fmla="val -68404"/>
              <a:gd name="adj2" fmla="val 67623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Configured by Admin</a:t>
            </a:r>
          </a:p>
        </p:txBody>
      </p:sp>
    </p:spTree>
    <p:extLst>
      <p:ext uri="{BB962C8B-B14F-4D97-AF65-F5344CB8AC3E}">
        <p14:creationId xmlns:p14="http://schemas.microsoft.com/office/powerpoint/2010/main" val="131059688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278153" y="115818"/>
            <a:ext cx="11639394" cy="9705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Field Display Update for Quality Error Messages</a:t>
            </a:r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611269" y="888503"/>
            <a:ext cx="11089073" cy="54102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/>
              <a:t>Overview</a:t>
            </a:r>
          </a:p>
          <a:p>
            <a:pPr lvl="1"/>
            <a:r>
              <a:rPr lang="en-US"/>
              <a:t>All Quality applications (</a:t>
            </a:r>
            <a:r>
              <a:rPr lang="fr-FR"/>
              <a:t>QMS, </a:t>
            </a:r>
            <a:r>
              <a:rPr lang="fr-FR" err="1"/>
              <a:t>QualityDocs</a:t>
            </a:r>
            <a:r>
              <a:rPr lang="fr-FR"/>
              <a:t>, Station Manager, Surveillance, Training</a:t>
            </a:r>
            <a:r>
              <a:rPr lang="en-US"/>
              <a:t>) now will show the field label in an error message, instead of the “system” field name</a:t>
            </a:r>
          </a:p>
          <a:p>
            <a:pPr lvl="1"/>
            <a:endParaRPr lang="en-US"/>
          </a:p>
          <a:p>
            <a:pPr lvl="1"/>
            <a:r>
              <a:rPr lang="en-US"/>
              <a:t>Example</a:t>
            </a:r>
          </a:p>
          <a:p>
            <a:pPr marL="565150" lvl="1" indent="0">
              <a:buNone/>
            </a:pPr>
            <a:endParaRPr lang="en-US"/>
          </a:p>
          <a:p>
            <a:pPr lvl="1" indent="0">
              <a:buNone/>
            </a:pPr>
            <a:r>
              <a:rPr lang="en-US"/>
              <a:t>“You cannot edit the Record Owner”</a:t>
            </a:r>
          </a:p>
          <a:p>
            <a:pPr lvl="1" indent="0">
              <a:buNone/>
            </a:pPr>
            <a:endParaRPr lang="en-US"/>
          </a:p>
          <a:p>
            <a:pPr lvl="1" indent="0">
              <a:buNone/>
            </a:pPr>
            <a:r>
              <a:rPr lang="en-US"/>
              <a:t>Instead of …</a:t>
            </a:r>
          </a:p>
          <a:p>
            <a:pPr lvl="1" indent="0">
              <a:buNone/>
            </a:pPr>
            <a:endParaRPr lang="en-US"/>
          </a:p>
          <a:p>
            <a:pPr lvl="1" indent="0">
              <a:buNone/>
            </a:pPr>
            <a:r>
              <a:rPr lang="en-US"/>
              <a:t>“You cannot edit the </a:t>
            </a:r>
            <a:r>
              <a:rPr lang="en-US" err="1"/>
              <a:t>record_owner__v</a:t>
            </a:r>
            <a:r>
              <a:rPr lang="en-US"/>
              <a:t>”</a:t>
            </a:r>
          </a:p>
          <a:p>
            <a:pPr lvl="1"/>
            <a:endParaRPr lang="en-US"/>
          </a:p>
          <a:p>
            <a:pPr lvl="0"/>
            <a:r>
              <a:rPr lang="en-US"/>
              <a:t>Business Justification</a:t>
            </a:r>
          </a:p>
          <a:p>
            <a:pPr lvl="1"/>
            <a:r>
              <a:rPr lang="en-US"/>
              <a:t>Improve the user experience and align with other Vault applications</a:t>
            </a:r>
          </a:p>
          <a:p>
            <a:pPr lvl="1"/>
            <a:endParaRPr lang="en-US"/>
          </a:p>
        </p:txBody>
      </p:sp>
      <p:sp>
        <p:nvSpPr>
          <p:cNvPr id="207" name="Google Shape;207;p7"/>
          <p:cNvSpPr/>
          <p:nvPr/>
        </p:nvSpPr>
        <p:spPr>
          <a:xfrm>
            <a:off x="2873079" y="2030874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45;p2">
            <a:extLst>
              <a:ext uri="{FF2B5EF4-FFF2-40B4-BE49-F238E27FC236}">
                <a16:creationId xmlns:a16="http://schemas.microsoft.com/office/drawing/2014/main" id="{05EE6309-962E-534A-A4FC-251D4C6EC536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0" name="Google Shape;146;p2">
              <a:extLst>
                <a:ext uri="{FF2B5EF4-FFF2-40B4-BE49-F238E27FC236}">
                  <a16:creationId xmlns:a16="http://schemas.microsoft.com/office/drawing/2014/main" id="{A3C7EFB3-CE18-9F49-8285-26AEAF62A1F2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66FEA6EA-51B0-A94E-8D4E-C488B9FD516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8418623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423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Admins can now define up to 20 custom tabs, and up to 20 custom sub-tabs per tab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Prior to 22R2, the max number of custom tabs/subtabs was 10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cs typeface="Calibri"/>
                <a:sym typeface="Arial"/>
              </a:rPr>
              <a:t>As customers deploy more applications in a Vault, they need more tabs to organize access to information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Increase Number of Tabs Allowed</a:t>
            </a: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1AFE2F-07D1-4EB8-1158-7ED1CAB29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26" y="1314560"/>
            <a:ext cx="4000847" cy="5364945"/>
          </a:xfrm>
          <a:prstGeom prst="rect">
            <a:avLst/>
          </a:prstGeom>
        </p:spPr>
      </p:pic>
      <p:sp>
        <p:nvSpPr>
          <p:cNvPr id="14" name="Rectangular Callout 4">
            <a:extLst>
              <a:ext uri="{FF2B5EF4-FFF2-40B4-BE49-F238E27FC236}">
                <a16:creationId xmlns:a16="http://schemas.microsoft.com/office/drawing/2014/main" id="{BAB190EE-563F-BB7A-8F93-F1B93253ADB8}"/>
              </a:ext>
            </a:extLst>
          </p:cNvPr>
          <p:cNvSpPr/>
          <p:nvPr/>
        </p:nvSpPr>
        <p:spPr>
          <a:xfrm>
            <a:off x="2958482" y="3367880"/>
            <a:ext cx="1428822" cy="799557"/>
          </a:xfrm>
          <a:prstGeom prst="wedgeRectCallout">
            <a:avLst>
              <a:gd name="adj1" fmla="val -76911"/>
              <a:gd name="adj2" fmla="val -18573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Admins can define up to 20 custom tabs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F216F-CCEF-C8EC-B8DB-8E0F465E14BF}"/>
              </a:ext>
            </a:extLst>
          </p:cNvPr>
          <p:cNvSpPr/>
          <p:nvPr/>
        </p:nvSpPr>
        <p:spPr>
          <a:xfrm>
            <a:off x="1115568" y="3392296"/>
            <a:ext cx="1484126" cy="750726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ectangular Callout 4">
            <a:extLst>
              <a:ext uri="{FF2B5EF4-FFF2-40B4-BE49-F238E27FC236}">
                <a16:creationId xmlns:a16="http://schemas.microsoft.com/office/drawing/2014/main" id="{A72D4A4B-5158-C152-64BF-122DF3C43158}"/>
              </a:ext>
            </a:extLst>
          </p:cNvPr>
          <p:cNvSpPr/>
          <p:nvPr/>
        </p:nvSpPr>
        <p:spPr>
          <a:xfrm>
            <a:off x="3125476" y="5051932"/>
            <a:ext cx="1624807" cy="799557"/>
          </a:xfrm>
          <a:prstGeom prst="wedgeRectCallout">
            <a:avLst>
              <a:gd name="adj1" fmla="val -70908"/>
              <a:gd name="adj2" fmla="val -17811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Admins can define up to 20 custom sub-tabs per tab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931A88-3626-EE18-1F06-545A0F2C6B6F}"/>
              </a:ext>
            </a:extLst>
          </p:cNvPr>
          <p:cNvSpPr/>
          <p:nvPr/>
        </p:nvSpPr>
        <p:spPr>
          <a:xfrm>
            <a:off x="1382966" y="4184368"/>
            <a:ext cx="1428822" cy="2227721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68380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465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Vault Help now contains application specific URLs that will take the user to the information most relevant to each Application Suite</a:t>
            </a:r>
          </a:p>
          <a:p>
            <a:pPr marL="228600" lvl="7" indent="-228600">
              <a:lnSpc>
                <a:spcPct val="80000"/>
              </a:lnSpc>
              <a:buClr>
                <a:srgbClr val="FF9E16"/>
              </a:buClr>
              <a:buSzPts val="2400"/>
              <a:buFont typeface="Arial"/>
              <a:buChar char="•"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Vault Help pages for feature</a:t>
            </a:r>
            <a:r>
              <a:rPr lang="en-GB" sz="2400" kern="0">
                <a:solidFill>
                  <a:srgbClr val="4A4B4E"/>
                </a:solidFill>
                <a:latin typeface="Calibri"/>
                <a:ea typeface="Arial"/>
                <a:cs typeface="Calibri"/>
                <a:sym typeface="Arial"/>
              </a:rPr>
              <a:t>s that are not applicable to a given Application Suite are not returned when a user of that Suite performs a search</a:t>
            </a:r>
            <a:endParaRPr lang="en-GB" sz="2400" kern="0">
              <a:solidFill>
                <a:srgbClr val="4A4B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Users </a:t>
            </a:r>
            <a:r>
              <a:rPr lang="en-GB" sz="2400" kern="0">
                <a:solidFill>
                  <a:srgbClr val="4A4B4E"/>
                </a:solidFill>
                <a:latin typeface="Calibri"/>
                <a:ea typeface="Arial"/>
                <a:cs typeface="Calibri"/>
                <a:sym typeface="Arial"/>
              </a:rPr>
              <a:t>are able to find content and information related to their Application Suite more quickly and easily </a:t>
            </a:r>
          </a:p>
          <a:p>
            <a:pPr marL="228600" marR="0" lvl="0" indent="-762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Vault Help: Application-Specific Help Pages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0786C-646E-B84F-A1F2-79AD19DF93BF}"/>
              </a:ext>
            </a:extLst>
          </p:cNvPr>
          <p:cNvSpPr txBox="1"/>
          <p:nvPr/>
        </p:nvSpPr>
        <p:spPr>
          <a:xfrm>
            <a:off x="0" y="3001614"/>
            <a:ext cx="608330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&lt;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Single screenshot only</a:t>
            </a:r>
            <a:r>
              <a:rPr kumimoji="0" lang="en-US" sz="3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&gt;</a:t>
            </a: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58010-7600-EA2A-35C0-6FC2EB3A0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6" y="1314711"/>
            <a:ext cx="5016713" cy="2602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958CE5-6451-4033-4AB2-6DA416F05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721" y="2599729"/>
            <a:ext cx="3597773" cy="2792747"/>
          </a:xfrm>
          <a:prstGeom prst="rect">
            <a:avLst/>
          </a:prstGeom>
        </p:spPr>
      </p:pic>
      <p:sp>
        <p:nvSpPr>
          <p:cNvPr id="16" name="Rectangular Callout 4">
            <a:extLst>
              <a:ext uri="{FF2B5EF4-FFF2-40B4-BE49-F238E27FC236}">
                <a16:creationId xmlns:a16="http://schemas.microsoft.com/office/drawing/2014/main" id="{FF5CD3FE-745C-C750-FF6C-311384A0D2A4}"/>
              </a:ext>
            </a:extLst>
          </p:cNvPr>
          <p:cNvSpPr/>
          <p:nvPr/>
        </p:nvSpPr>
        <p:spPr>
          <a:xfrm>
            <a:off x="106203" y="4666599"/>
            <a:ext cx="2153712" cy="1016407"/>
          </a:xfrm>
          <a:prstGeom prst="wedgeRectCallout">
            <a:avLst>
              <a:gd name="adj1" fmla="val -32313"/>
              <a:gd name="adj2" fmla="val -255565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>
                <a:solidFill>
                  <a:srgbClr val="FFFFFF"/>
                </a:solidFill>
                <a:latin typeface="Arial"/>
                <a:sym typeface="Arial"/>
              </a:rPr>
              <a:t>Results when searching on “dossier” across Quality or Clinical applications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ectangular Callout 4">
            <a:extLst>
              <a:ext uri="{FF2B5EF4-FFF2-40B4-BE49-F238E27FC236}">
                <a16:creationId xmlns:a16="http://schemas.microsoft.com/office/drawing/2014/main" id="{B1120659-72D9-60DA-848C-65D668BF2840}"/>
              </a:ext>
            </a:extLst>
          </p:cNvPr>
          <p:cNvSpPr/>
          <p:nvPr/>
        </p:nvSpPr>
        <p:spPr>
          <a:xfrm>
            <a:off x="3276207" y="5543289"/>
            <a:ext cx="2153712" cy="762419"/>
          </a:xfrm>
          <a:prstGeom prst="wedgeRectCallout">
            <a:avLst>
              <a:gd name="adj1" fmla="val -72771"/>
              <a:gd name="adj2" fmla="val -274623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>
                <a:solidFill>
                  <a:srgbClr val="FFFFFF"/>
                </a:solidFill>
                <a:latin typeface="Arial"/>
                <a:sym typeface="Arial"/>
              </a:rPr>
              <a:t>Results when searching on “dossier” across RIM applications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92713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623346-7C36-4EB9-B12B-8DF109C73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Reporting and Dashboards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A21B75-70D4-4DDF-8F29-2C85ACA219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2921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541793"/>
            <a:ext cx="5353902" cy="571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This feature adds addition aggregate functions to Vault reports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New functions include “List”, “Distinct </a:t>
            </a:r>
            <a:r>
              <a:rPr lang="en-GB" sz="2400" kern="0" err="1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List”,“Std</a:t>
            </a: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 Dev”, and “Std Dev </a:t>
            </a:r>
            <a:r>
              <a:rPr lang="en-GB" sz="2400" kern="0" err="1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Samp</a:t>
            </a:r>
            <a:r>
              <a:rPr lang="en-GB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  <a:p>
            <a:pPr marL="0" marR="0" lvl="7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tabLst/>
              <a:defRPr/>
            </a:pPr>
            <a:endParaRPr kumimoji="0" lang="en-GB" sz="2400" b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Arial"/>
                <a:cs typeface="Calibri"/>
                <a:sym typeface="Arial"/>
              </a:rPr>
              <a:t>Business requirement to improve reporting functionality , including the need to concatenate a column into a single cell. 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tabLst/>
              <a:defRPr/>
            </a:pPr>
            <a:endParaRPr lang="en-GB" sz="2400" kern="0">
              <a:solidFill>
                <a:srgbClr val="4A4B4E"/>
              </a:solidFill>
              <a:latin typeface="Calibri"/>
              <a:ea typeface="Arial"/>
              <a:cs typeface="Calibri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tabLst/>
              <a:defRPr/>
            </a:pPr>
            <a:r>
              <a:rPr lang="en-GB" sz="2400" b="1" kern="0">
                <a:solidFill>
                  <a:srgbClr val="4A4B4E"/>
                </a:solidFill>
                <a:latin typeface="Calibri"/>
                <a:ea typeface="Arial"/>
                <a:cs typeface="Calibri"/>
                <a:sym typeface="Arial"/>
              </a:rPr>
              <a:t>Considerations 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Arial"/>
                <a:cs typeface="Calibri"/>
                <a:sym typeface="Arial"/>
              </a:rPr>
              <a:t>List and Distinct List will be added to all data types except long/rich text fields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>
                <a:solidFill>
                  <a:srgbClr val="4A4B4E"/>
                </a:solidFill>
                <a:latin typeface="Calibri"/>
                <a:ea typeface="Arial"/>
                <a:cs typeface="Calibri"/>
                <a:sym typeface="Arial"/>
              </a:rPr>
              <a:t>Std Dev and Std Dev </a:t>
            </a:r>
            <a:r>
              <a:rPr lang="en-GB" sz="2400" kern="0" err="1">
                <a:solidFill>
                  <a:srgbClr val="4A4B4E"/>
                </a:solidFill>
                <a:latin typeface="Calibri"/>
                <a:ea typeface="Arial"/>
                <a:cs typeface="Calibri"/>
                <a:sym typeface="Arial"/>
              </a:rPr>
              <a:t>Samp</a:t>
            </a:r>
            <a:r>
              <a:rPr lang="en-GB" sz="2400" kern="0">
                <a:solidFill>
                  <a:srgbClr val="4A4B4E"/>
                </a:solidFill>
                <a:latin typeface="Calibri"/>
                <a:ea typeface="Arial"/>
                <a:cs typeface="Calibri"/>
                <a:sym typeface="Arial"/>
              </a:rPr>
              <a:t> will be added to number fields 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Additional Aggregate Functions in Reports </a:t>
            </a: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68CCE-043E-800E-3C82-EDB5DD9EF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2462211"/>
            <a:ext cx="6069720" cy="1422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1CC07B-6161-6746-9C41-85DD2F06B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333" y="3509961"/>
            <a:ext cx="285750" cy="161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C5A1DD-3BF3-C20A-0C20-A48DEA05E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5779996" y="3669929"/>
            <a:ext cx="285750" cy="65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863971-29E8-25E7-89A3-5AB3EADAE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684744" y="3717553"/>
            <a:ext cx="369582" cy="7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09108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331013"/>
            <a:ext cx="5353902" cy="422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US" sz="2400" kern="0">
                <a:solidFill>
                  <a:srgbClr val="4A4B4E"/>
                </a:solidFill>
                <a:latin typeface="Calibri"/>
                <a:cs typeface="Calibri"/>
              </a:rPr>
              <a:t>The "Download Image" button on expanded dashboard chart is now replaced with two new buttons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US" sz="2400" kern="0">
                <a:solidFill>
                  <a:srgbClr val="4A4B4E"/>
                </a:solidFill>
                <a:latin typeface="Calibri"/>
                <a:cs typeface="Calibri"/>
                <a:sym typeface="Arial"/>
              </a:rPr>
              <a:t>Currently dashboard exports are limited to 600 px width. This does not match the width of the expanded chart, which is based on the browser window size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Feature prevent</a:t>
            </a:r>
            <a:r>
              <a:rPr lang="en-US" sz="2400" kern="0">
                <a:solidFill>
                  <a:srgbClr val="4A4B4E"/>
                </a:solidFill>
                <a:latin typeface="Calibri"/>
                <a:ea typeface="Calibri"/>
                <a:cs typeface="Calibri"/>
                <a:sym typeface="Calibri"/>
              </a:rPr>
              <a:t>s labels being truncated or unreadable for charts with a lot of data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lang="en-US" sz="3600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Dashboard exports for large charts</a:t>
            </a:r>
            <a:endParaRPr lang="en-US" sz="3600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E65520-D839-4A9C-BCBB-97E96ACEB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6" y="1497874"/>
            <a:ext cx="5190890" cy="31532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2B9D9-A632-4127-BC1F-AE75D495B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6" y="4872127"/>
            <a:ext cx="1362075" cy="4667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47DFD85-2296-4C0A-A970-093556EA6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86" y="5512006"/>
            <a:ext cx="2800350" cy="5238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35AA3CF-078E-48CF-BAD0-55F942B62B71}"/>
              </a:ext>
            </a:extLst>
          </p:cNvPr>
          <p:cNvSpPr txBox="1"/>
          <p:nvPr/>
        </p:nvSpPr>
        <p:spPr>
          <a:xfrm>
            <a:off x="1792061" y="4896915"/>
            <a:ext cx="298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Previous download button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9D9062-147C-4FB7-9AC7-50E2BC6D8ED6}"/>
              </a:ext>
            </a:extLst>
          </p:cNvPr>
          <p:cNvSpPr txBox="1"/>
          <p:nvPr/>
        </p:nvSpPr>
        <p:spPr>
          <a:xfrm>
            <a:off x="3192236" y="5589277"/>
            <a:ext cx="256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New download buttons</a:t>
            </a:r>
          </a:p>
        </p:txBody>
      </p:sp>
    </p:spTree>
    <p:extLst>
      <p:ext uri="{BB962C8B-B14F-4D97-AF65-F5344CB8AC3E}">
        <p14:creationId xmlns:p14="http://schemas.microsoft.com/office/powerpoint/2010/main" val="3384056896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2BBFAC-F041-4924-BE39-AD805650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22R2 Vault Features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585AA3-CC84-4A40-BCA6-E28A61325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667302"/>
              </p:ext>
            </p:extLst>
          </p:nvPr>
        </p:nvGraphicFramePr>
        <p:xfrm>
          <a:off x="276302" y="928270"/>
          <a:ext cx="11639394" cy="401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438">
                  <a:extLst>
                    <a:ext uri="{9D8B030D-6E8A-4147-A177-3AD203B41FA5}">
                      <a16:colId xmlns:a16="http://schemas.microsoft.com/office/drawing/2014/main" val="2787573018"/>
                    </a:ext>
                  </a:extLst>
                </a:gridCol>
                <a:gridCol w="3883749">
                  <a:extLst>
                    <a:ext uri="{9D8B030D-6E8A-4147-A177-3AD203B41FA5}">
                      <a16:colId xmlns:a16="http://schemas.microsoft.com/office/drawing/2014/main" val="2590627696"/>
                    </a:ext>
                  </a:extLst>
                </a:gridCol>
                <a:gridCol w="4013207">
                  <a:extLst>
                    <a:ext uri="{9D8B030D-6E8A-4147-A177-3AD203B41FA5}">
                      <a16:colId xmlns:a16="http://schemas.microsoft.com/office/drawing/2014/main" val="4033123743"/>
                    </a:ext>
                  </a:extLst>
                </a:gridCol>
              </a:tblGrid>
              <a:tr h="26928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Lifecycle &amp; Workflows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Usability &amp; 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690370"/>
                  </a:ext>
                </a:extLst>
              </a:tr>
              <a:tr h="561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GB" sz="1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Automatically Name Envelope Records Flag Exposed in Settings (Admin Checkbox)</a:t>
                      </a:r>
                      <a:endParaRPr lang="en-US" sz="1400" b="0" i="0" u="none" strike="noStrike" kern="1200" cap="none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GB" sz="1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Jobs: Audit Logs for External URL Call Jobs (Auto-on)</a:t>
                      </a:r>
                      <a:endParaRPr lang="en-GB" sz="1400" b="0" i="0" u="none" strike="noStrike" kern="1200" cap="none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Localize Vault to Norwegian (Auto-on)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067959"/>
                  </a:ext>
                </a:extLst>
              </a:tr>
              <a:tr h="561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Increase in Workflow Start Step Rules (Configuration)</a:t>
                      </a:r>
                      <a:endParaRPr lang="en-US" sz="1400"/>
                    </a:p>
                    <a:p>
                      <a:pPr algn="l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GB" sz="1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Display System-Managed Users in Search &amp; Filters (Auto-on)</a:t>
                      </a:r>
                      <a:endParaRPr lang="en-GB" sz="1400" b="0" i="0" u="none" strike="noStrike" kern="1200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Save Task Information (Auto-on)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610613"/>
                  </a:ext>
                </a:extLst>
              </a:tr>
              <a:tr h="561808"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GB" sz="1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Vault Loader: Trailing Zeroes Included in Extracts for Number and Currency Fields (Auto-on)</a:t>
                      </a:r>
                      <a:endParaRPr lang="en-GB" sz="1400" b="0" i="0" u="none" strike="noStrike" kern="1200" cap="none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Vault Platform HTTP/2 Support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17665"/>
                  </a:ext>
                </a:extLst>
              </a:tr>
              <a:tr h="561808"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GB" sz="1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View Delete Warning when Deleting a Tab (Auto-on)</a:t>
                      </a:r>
                      <a:endParaRPr lang="en-GB" sz="1400" b="0" i="0" u="none" strike="noStrike" kern="1200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145045"/>
                  </a:ext>
                </a:extLst>
              </a:tr>
              <a:tr h="561808"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Notification Template Tab (Auto-on)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093120"/>
                  </a:ext>
                </a:extLst>
              </a:tr>
              <a:tr h="561808"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Quality Data Model Changes (Auto-on)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585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3583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7098"/>
            <a:ext cx="12192000" cy="1383443"/>
          </a:xfrm>
          <a:prstGeom prst="rect">
            <a:avLst/>
          </a:prstGeom>
          <a:solidFill>
            <a:srgbClr val="FF9E16"/>
          </a:solidFill>
          <a:ln w="9525">
            <a:noFill/>
            <a:miter lim="800000"/>
          </a:ln>
          <a:effectLst>
            <a:outerShdw blurRad="635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Interact With Us!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1CA932-21F2-5044-BBBE-07902BE63947}"/>
              </a:ext>
            </a:extLst>
          </p:cNvPr>
          <p:cNvGrpSpPr/>
          <p:nvPr/>
        </p:nvGrpSpPr>
        <p:grpSpPr>
          <a:xfrm>
            <a:off x="4152900" y="2362200"/>
            <a:ext cx="3886200" cy="3100139"/>
            <a:chOff x="9163528" y="4876800"/>
            <a:chExt cx="2266472" cy="17806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BD8EAB-716B-3E44-88BA-27A18D49A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63528" y="5892176"/>
              <a:ext cx="2266472" cy="765302"/>
            </a:xfrm>
            <a:prstGeom prst="rect">
              <a:avLst/>
            </a:prstGeom>
          </p:spPr>
        </p:pic>
        <p:sp>
          <p:nvSpPr>
            <p:cNvPr id="6" name="Rectangular Callout 5">
              <a:extLst>
                <a:ext uri="{FF2B5EF4-FFF2-40B4-BE49-F238E27FC236}">
                  <a16:creationId xmlns:a16="http://schemas.microsoft.com/office/drawing/2014/main" id="{1328551F-DA84-4949-9B11-ADF9AA0B3BF6}"/>
                </a:ext>
              </a:extLst>
            </p:cNvPr>
            <p:cNvSpPr/>
            <p:nvPr/>
          </p:nvSpPr>
          <p:spPr>
            <a:xfrm>
              <a:off x="9829800" y="4876800"/>
              <a:ext cx="1389517" cy="721606"/>
            </a:xfrm>
            <a:prstGeom prst="wedgeRectCallout">
              <a:avLst>
                <a:gd name="adj1" fmla="val 35249"/>
                <a:gd name="adj2" fmla="val 9882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/>
                <a:t>Please use ‘Q&amp;A’ to ask a question</a:t>
              </a:r>
              <a:endParaRPr lang="en-US" sz="1400" b="1"/>
            </a:p>
          </p:txBody>
        </p:sp>
        <p:sp>
          <p:nvSpPr>
            <p:cNvPr id="7" name="&quot;No&quot; Symbol 6">
              <a:extLst>
                <a:ext uri="{FF2B5EF4-FFF2-40B4-BE49-F238E27FC236}">
                  <a16:creationId xmlns:a16="http://schemas.microsoft.com/office/drawing/2014/main" id="{4A59F3E9-1DF6-E947-9884-FBCFB8B4E58C}"/>
                </a:ext>
              </a:extLst>
            </p:cNvPr>
            <p:cNvSpPr/>
            <p:nvPr/>
          </p:nvSpPr>
          <p:spPr>
            <a:xfrm>
              <a:off x="9372600" y="5995935"/>
              <a:ext cx="557784" cy="557784"/>
            </a:xfrm>
            <a:prstGeom prst="noSmoking">
              <a:avLst/>
            </a:prstGeom>
            <a:solidFill>
              <a:srgbClr val="FF0000">
                <a:alpha val="4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8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481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Allows admins to enable automatic naming of their envelope records used in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OneWorkflows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 to this feature, this flag had to be enabled by support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Some organizations will want Vault to automatically assign </a:t>
            </a: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Name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values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Once this setting is enabled, the details page for each document workflow configuration shows </a:t>
            </a: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Envelope Details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the current release, this functionality only supports text strings and the </a:t>
            </a:r>
            <a:r>
              <a:rPr kumimoji="0" lang="en-US" sz="2400" b="0" i="1" u="none" strike="noStrike" kern="0" cap="none" spc="0" normalizeH="0" baseline="0" noProof="0" err="1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Autonumber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token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143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Automatically Name Envelope Records Flag Exposed in Settings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48;p2">
            <a:extLst>
              <a:ext uri="{FF2B5EF4-FFF2-40B4-BE49-F238E27FC236}">
                <a16:creationId xmlns:a16="http://schemas.microsoft.com/office/drawing/2014/main" id="{5D25E616-F56B-F047-B21A-32B19116E37E}"/>
              </a:ext>
            </a:extLst>
          </p:cNvPr>
          <p:cNvGrpSpPr/>
          <p:nvPr/>
        </p:nvGrpSpPr>
        <p:grpSpPr>
          <a:xfrm>
            <a:off x="11636369" y="0"/>
            <a:ext cx="566057" cy="588519"/>
            <a:chOff x="5954155" y="2500645"/>
            <a:chExt cx="364809" cy="386883"/>
          </a:xfrm>
        </p:grpSpPr>
        <p:sp>
          <p:nvSpPr>
            <p:cNvPr id="13" name="Google Shape;149;p2">
              <a:extLst>
                <a:ext uri="{FF2B5EF4-FFF2-40B4-BE49-F238E27FC236}">
                  <a16:creationId xmlns:a16="http://schemas.microsoft.com/office/drawing/2014/main" id="{5D40C716-5DBE-CB45-A37B-159A9E2CC0F3}"/>
                </a:ext>
              </a:extLst>
            </p:cNvPr>
            <p:cNvSpPr/>
            <p:nvPr/>
          </p:nvSpPr>
          <p:spPr>
            <a:xfrm>
              <a:off x="5956928" y="2500645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50;p2" descr="Icons_PPT_White_Wrench.png">
              <a:extLst>
                <a:ext uri="{FF2B5EF4-FFF2-40B4-BE49-F238E27FC236}">
                  <a16:creationId xmlns:a16="http://schemas.microsoft.com/office/drawing/2014/main" id="{51CC91AF-5171-7D4C-9270-98D84339132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4155" y="2500947"/>
              <a:ext cx="364809" cy="36480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EEDC1D9-3D29-451E-BCEA-39D27762E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58" y="2712490"/>
            <a:ext cx="5229784" cy="143302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287A8AC-66D2-4877-AFEB-30AFC30C30A7}"/>
              </a:ext>
            </a:extLst>
          </p:cNvPr>
          <p:cNvSpPr/>
          <p:nvPr/>
        </p:nvSpPr>
        <p:spPr>
          <a:xfrm>
            <a:off x="1378904" y="3640184"/>
            <a:ext cx="679268" cy="130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DDC60-3F6F-4495-92BF-AE8B4947A771}"/>
              </a:ext>
            </a:extLst>
          </p:cNvPr>
          <p:cNvSpPr txBox="1"/>
          <p:nvPr/>
        </p:nvSpPr>
        <p:spPr>
          <a:xfrm>
            <a:off x="391886" y="4145510"/>
            <a:ext cx="5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Navigate to 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Admin &gt; Settings &gt; General Settings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and click 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84564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363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This feature increases the number of Workflow Start Step rules a System Admin can configure in </a:t>
            </a:r>
            <a:r>
              <a:rPr kumimoji="0" lang="en-GB" sz="2400" b="0" i="0" u="none" strike="noStrike" kern="0" cap="none" spc="0" normalizeH="0" baseline="0" noProof="0" err="1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OneWorkflows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Increasing this limit enables customers using the </a:t>
            </a:r>
            <a:r>
              <a:rPr kumimoji="0" lang="en-GB" sz="2400" b="0" i="1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Advanced Workflow Role Configuration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feature in Legacy Workflows to transition to Start Step rules in </a:t>
            </a:r>
            <a:r>
              <a:rPr kumimoji="0" lang="en-GB" sz="2400" b="0" i="0" u="none" strike="noStrike" kern="0" cap="none" spc="0" normalizeH="0" baseline="0" noProof="0" err="1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OneWorkflows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Increase in Workflow Start Step Rules</a:t>
            </a:r>
          </a:p>
        </p:txBody>
      </p: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48;p2">
            <a:extLst>
              <a:ext uri="{FF2B5EF4-FFF2-40B4-BE49-F238E27FC236}">
                <a16:creationId xmlns:a16="http://schemas.microsoft.com/office/drawing/2014/main" id="{5D25E616-F56B-F047-B21A-32B19116E37E}"/>
              </a:ext>
            </a:extLst>
          </p:cNvPr>
          <p:cNvGrpSpPr/>
          <p:nvPr/>
        </p:nvGrpSpPr>
        <p:grpSpPr>
          <a:xfrm>
            <a:off x="11636369" y="0"/>
            <a:ext cx="566057" cy="588519"/>
            <a:chOff x="5954155" y="2500645"/>
            <a:chExt cx="364809" cy="386883"/>
          </a:xfrm>
        </p:grpSpPr>
        <p:sp>
          <p:nvSpPr>
            <p:cNvPr id="13" name="Google Shape;149;p2">
              <a:extLst>
                <a:ext uri="{FF2B5EF4-FFF2-40B4-BE49-F238E27FC236}">
                  <a16:creationId xmlns:a16="http://schemas.microsoft.com/office/drawing/2014/main" id="{5D40C716-5DBE-CB45-A37B-159A9E2CC0F3}"/>
                </a:ext>
              </a:extLst>
            </p:cNvPr>
            <p:cNvSpPr/>
            <p:nvPr/>
          </p:nvSpPr>
          <p:spPr>
            <a:xfrm>
              <a:off x="5956928" y="2500645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50;p2" descr="Icons_PPT_White_Wrench.png">
              <a:extLst>
                <a:ext uri="{FF2B5EF4-FFF2-40B4-BE49-F238E27FC236}">
                  <a16:creationId xmlns:a16="http://schemas.microsoft.com/office/drawing/2014/main" id="{51CC91AF-5171-7D4C-9270-98D84339132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4155" y="2500947"/>
              <a:ext cx="364809" cy="36480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8E01BD0-FD42-AB73-0773-7220559A0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05" y="1318760"/>
            <a:ext cx="3873962" cy="2925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CF1314-5FF3-3A5E-DA70-71C88E644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84" y="4568077"/>
            <a:ext cx="4796532" cy="1065896"/>
          </a:xfrm>
          <a:prstGeom prst="rect">
            <a:avLst/>
          </a:prstGeom>
        </p:spPr>
      </p:pic>
      <p:sp>
        <p:nvSpPr>
          <p:cNvPr id="18" name="Rectangular Callout 4">
            <a:extLst>
              <a:ext uri="{FF2B5EF4-FFF2-40B4-BE49-F238E27FC236}">
                <a16:creationId xmlns:a16="http://schemas.microsoft.com/office/drawing/2014/main" id="{E79678C9-FE26-C246-82AE-1EE53E0A4245}"/>
              </a:ext>
            </a:extLst>
          </p:cNvPr>
          <p:cNvSpPr/>
          <p:nvPr/>
        </p:nvSpPr>
        <p:spPr>
          <a:xfrm>
            <a:off x="1890624" y="5710327"/>
            <a:ext cx="2139510" cy="924536"/>
          </a:xfrm>
          <a:prstGeom prst="wedgeRectCallout">
            <a:avLst>
              <a:gd name="adj1" fmla="val 17733"/>
              <a:gd name="adj2" fmla="val -69856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This feature increases the number of possible Start Step rules</a:t>
            </a:r>
          </a:p>
        </p:txBody>
      </p:sp>
    </p:spTree>
    <p:extLst>
      <p:ext uri="{BB962C8B-B14F-4D97-AF65-F5344CB8AC3E}">
        <p14:creationId xmlns:p14="http://schemas.microsoft.com/office/powerpoint/2010/main" val="1223143043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278153" y="115818"/>
            <a:ext cx="11639394" cy="9705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Increase in Workflow Start Step Rules</a:t>
            </a:r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611269" y="888503"/>
            <a:ext cx="11089073" cy="54102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/>
              <a:t>Details</a:t>
            </a:r>
          </a:p>
          <a:p>
            <a:pPr lvl="1"/>
            <a:r>
              <a:rPr lang="en-US"/>
              <a:t>System Admins can now configure …</a:t>
            </a:r>
          </a:p>
          <a:p>
            <a:pPr lvl="2"/>
            <a:r>
              <a:rPr lang="en-US"/>
              <a:t>Up to 20 Start Step rules in a </a:t>
            </a:r>
            <a:r>
              <a:rPr lang="en-US" err="1"/>
              <a:t>OneWorkflow</a:t>
            </a:r>
            <a:r>
              <a:rPr lang="en-US"/>
              <a:t> that can route multiple documents</a:t>
            </a:r>
          </a:p>
          <a:p>
            <a:pPr lvl="2"/>
            <a:r>
              <a:rPr lang="en-US"/>
              <a:t>Up to 30 Start Step rules in a </a:t>
            </a:r>
            <a:r>
              <a:rPr lang="en-US" err="1"/>
              <a:t>OneWorkflow</a:t>
            </a:r>
            <a:r>
              <a:rPr lang="en-US"/>
              <a:t> that is configured to route one document at a time</a:t>
            </a:r>
          </a:p>
          <a:p>
            <a:pPr lvl="1"/>
            <a:endParaRPr lang="en-US"/>
          </a:p>
          <a:p>
            <a:pPr lvl="0"/>
            <a:r>
              <a:rPr lang="en-US"/>
              <a:t>Considerations</a:t>
            </a:r>
          </a:p>
          <a:p>
            <a:pPr lvl="1"/>
            <a:r>
              <a:rPr lang="en-US" err="1"/>
              <a:t>OneWorkflow</a:t>
            </a:r>
            <a:r>
              <a:rPr lang="en-US"/>
              <a:t> Start Step rules allow System Admins to make participant roles and other controls on the workflow start screen mandatory or hidden</a:t>
            </a:r>
          </a:p>
          <a:p>
            <a:pPr lvl="1"/>
            <a:r>
              <a:rPr lang="en-US"/>
              <a:t>A </a:t>
            </a:r>
            <a:r>
              <a:rPr lang="en-US" err="1"/>
              <a:t>OneWorkflow</a:t>
            </a:r>
            <a:r>
              <a:rPr lang="en-US"/>
              <a:t> Start Step rule uses a Vault expression that must evaluate to TRUE to make a control hidden or required, and the expression evaluates the value in document metadata fields within the expression for </a:t>
            </a:r>
            <a:r>
              <a:rPr lang="en-US" u="sng"/>
              <a:t>every document</a:t>
            </a:r>
            <a:r>
              <a:rPr lang="en-US"/>
              <a:t> in the workflow</a:t>
            </a:r>
          </a:p>
          <a:p>
            <a:pPr lvl="1"/>
            <a:r>
              <a:rPr lang="en-US"/>
              <a:t>Learn more about </a:t>
            </a:r>
            <a:r>
              <a:rPr lang="en-US" err="1"/>
              <a:t>OneWorkflow</a:t>
            </a:r>
            <a:r>
              <a:rPr lang="en-US"/>
              <a:t> Start Step rules here</a:t>
            </a:r>
          </a:p>
          <a:p>
            <a:pPr marL="565150" lvl="1" indent="0">
              <a:buNone/>
            </a:pPr>
            <a:endParaRPr lang="en-US"/>
          </a:p>
          <a:p>
            <a:pPr marL="1022350" lvl="2" indent="0">
              <a:buNone/>
            </a:pPr>
            <a:r>
              <a:rPr lang="en-US">
                <a:hlinkClick r:id="rId3"/>
              </a:rPr>
              <a:t>https://platform.veevavault.help/en/lr/50498/#start-step-rule</a:t>
            </a:r>
            <a:endParaRPr lang="en-US"/>
          </a:p>
          <a:p>
            <a:pPr marL="565150" lvl="1" indent="0">
              <a:buNone/>
            </a:pPr>
            <a:endParaRPr lang="en-US"/>
          </a:p>
          <a:p>
            <a:pPr lvl="1"/>
            <a:r>
              <a:rPr lang="en-US"/>
              <a:t>Note: The maximum number of Start Step rules for an Object workflow is 30 (single item workflow)</a:t>
            </a:r>
          </a:p>
          <a:p>
            <a:pPr lvl="1"/>
            <a:endParaRPr lang="en-US"/>
          </a:p>
        </p:txBody>
      </p:sp>
      <p:sp>
        <p:nvSpPr>
          <p:cNvPr id="207" name="Google Shape;207;p7"/>
          <p:cNvSpPr/>
          <p:nvPr/>
        </p:nvSpPr>
        <p:spPr>
          <a:xfrm>
            <a:off x="2885103" y="212094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48;p2">
            <a:extLst>
              <a:ext uri="{FF2B5EF4-FFF2-40B4-BE49-F238E27FC236}">
                <a16:creationId xmlns:a16="http://schemas.microsoft.com/office/drawing/2014/main" id="{DC4F7D76-4040-E647-A149-010EBF1264A2}"/>
              </a:ext>
            </a:extLst>
          </p:cNvPr>
          <p:cNvGrpSpPr/>
          <p:nvPr/>
        </p:nvGrpSpPr>
        <p:grpSpPr>
          <a:xfrm>
            <a:off x="11625943" y="-3999"/>
            <a:ext cx="566057" cy="588519"/>
            <a:chOff x="5954155" y="2500645"/>
            <a:chExt cx="364809" cy="386883"/>
          </a:xfrm>
        </p:grpSpPr>
        <p:sp>
          <p:nvSpPr>
            <p:cNvPr id="13" name="Google Shape;149;p2">
              <a:extLst>
                <a:ext uri="{FF2B5EF4-FFF2-40B4-BE49-F238E27FC236}">
                  <a16:creationId xmlns:a16="http://schemas.microsoft.com/office/drawing/2014/main" id="{CD635736-9D10-C44C-B7F5-85D45F3E7F60}"/>
                </a:ext>
              </a:extLst>
            </p:cNvPr>
            <p:cNvSpPr/>
            <p:nvPr/>
          </p:nvSpPr>
          <p:spPr>
            <a:xfrm>
              <a:off x="5956928" y="2500645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50;p2" descr="Icons_PPT_White_Wrench.png">
              <a:extLst>
                <a:ext uri="{FF2B5EF4-FFF2-40B4-BE49-F238E27FC236}">
                  <a16:creationId xmlns:a16="http://schemas.microsoft.com/office/drawing/2014/main" id="{5C00A8F1-6054-2C44-B5C4-E8AB2DAEB69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54155" y="2500947"/>
              <a:ext cx="364809" cy="36480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66799857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37937" y="1442939"/>
            <a:ext cx="5473186" cy="51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Audit log entries for External URL call jobs now contain the User Name configured as the Run As user for the job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Login A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udit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entry now includes the Job ID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Showing the username on the Audit Log for external URL calls provides visibility into seeing who owns the jobs that are being run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Including the Job ID on Login Audit Logs allows admins to easily trace back to the Job in Vault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Jobs: Audit Logs for External URL Call Jobs</a:t>
            </a: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9FFE0-3CE4-2B43-4D75-8961DF13F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2773730"/>
            <a:ext cx="5866228" cy="13105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26D18B-F31A-F83A-C996-62098F8A2EC0}"/>
              </a:ext>
            </a:extLst>
          </p:cNvPr>
          <p:cNvSpPr/>
          <p:nvPr/>
        </p:nvSpPr>
        <p:spPr>
          <a:xfrm>
            <a:off x="1990338" y="3565554"/>
            <a:ext cx="696591" cy="324162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63130-4223-5ACC-C19F-701F7A1EB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56" y="4484709"/>
            <a:ext cx="2835593" cy="3936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681AF2-4600-3926-DB8A-FD6156227C46}"/>
              </a:ext>
            </a:extLst>
          </p:cNvPr>
          <p:cNvSpPr/>
          <p:nvPr/>
        </p:nvSpPr>
        <p:spPr>
          <a:xfrm>
            <a:off x="3167199" y="3555873"/>
            <a:ext cx="497436" cy="324162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14B709-D913-3273-9185-8C4453F8BAA6}"/>
              </a:ext>
            </a:extLst>
          </p:cNvPr>
          <p:cNvCxnSpPr>
            <a:stCxn id="6" idx="0"/>
            <a:endCxn id="11" idx="2"/>
          </p:cNvCxnSpPr>
          <p:nvPr/>
        </p:nvCxnSpPr>
        <p:spPr>
          <a:xfrm flipV="1">
            <a:off x="2110153" y="3889716"/>
            <a:ext cx="228481" cy="594993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ular Callout 4">
            <a:extLst>
              <a:ext uri="{FF2B5EF4-FFF2-40B4-BE49-F238E27FC236}">
                <a16:creationId xmlns:a16="http://schemas.microsoft.com/office/drawing/2014/main" id="{9832541D-AFCA-76F9-370C-2D625A01E12B}"/>
              </a:ext>
            </a:extLst>
          </p:cNvPr>
          <p:cNvSpPr/>
          <p:nvPr/>
        </p:nvSpPr>
        <p:spPr>
          <a:xfrm>
            <a:off x="3275508" y="1771650"/>
            <a:ext cx="1620341" cy="797845"/>
          </a:xfrm>
          <a:prstGeom prst="wedgeRectCallout">
            <a:avLst>
              <a:gd name="adj1" fmla="val -42078"/>
              <a:gd name="adj2" fmla="val 177585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JOB ID included under Type in Login Audit Log</a:t>
            </a:r>
          </a:p>
        </p:txBody>
      </p:sp>
    </p:spTree>
    <p:extLst>
      <p:ext uri="{BB962C8B-B14F-4D97-AF65-F5344CB8AC3E}">
        <p14:creationId xmlns:p14="http://schemas.microsoft.com/office/powerpoint/2010/main" val="4268790351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259095" y="1415128"/>
            <a:ext cx="5660303" cy="413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Standardizes how these System-Managed users are exposed in Vault UI’s:</a:t>
            </a:r>
          </a:p>
          <a:p>
            <a:pPr marL="685800" marR="0" lvl="8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System-Managed users no longer appear when selecting user for the purpose of data entry (Documents, Objects records, Configurations)</a:t>
            </a:r>
          </a:p>
          <a:p>
            <a:pPr marL="685800" marR="0" lvl="8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System-Managed users are included when selecting users for the purpose of search or data filtering (i.e. Selection of users in Search or when Filtering Audit logs or Reports)</a:t>
            </a:r>
          </a:p>
          <a:p>
            <a:pPr marL="685800" marR="0" lvl="8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System-Managed users are now exposed in a very consistent way in the UI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Display System-Managed Users in Search &amp; Filters</a:t>
            </a: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813889-A6E7-445F-78BB-D8D714B22D6B}"/>
              </a:ext>
            </a:extLst>
          </p:cNvPr>
          <p:cNvGrpSpPr/>
          <p:nvPr/>
        </p:nvGrpSpPr>
        <p:grpSpPr>
          <a:xfrm>
            <a:off x="1860417" y="1525741"/>
            <a:ext cx="2038264" cy="4689120"/>
            <a:chOff x="841285" y="1415128"/>
            <a:chExt cx="2038264" cy="46891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87592D-32B3-46B4-D3AD-512F71C3F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285" y="1415128"/>
              <a:ext cx="2038264" cy="468912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CC76A4-13DB-12E9-A0AC-C4494BCB6296}"/>
                </a:ext>
              </a:extLst>
            </p:cNvPr>
            <p:cNvSpPr/>
            <p:nvPr/>
          </p:nvSpPr>
          <p:spPr>
            <a:xfrm>
              <a:off x="1002020" y="5791733"/>
              <a:ext cx="959515" cy="141497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8B9087-F8D5-AD67-DB28-D94552734E29}"/>
                </a:ext>
              </a:extLst>
            </p:cNvPr>
            <p:cNvSpPr/>
            <p:nvPr/>
          </p:nvSpPr>
          <p:spPr>
            <a:xfrm>
              <a:off x="1002019" y="4771636"/>
              <a:ext cx="959515" cy="141497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72A395-0FA7-3B94-DCEF-9FEAAAC43E49}"/>
                </a:ext>
              </a:extLst>
            </p:cNvPr>
            <p:cNvSpPr/>
            <p:nvPr/>
          </p:nvSpPr>
          <p:spPr>
            <a:xfrm>
              <a:off x="1002018" y="4131152"/>
              <a:ext cx="959515" cy="141497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2BC747-8239-80E7-89BF-82C7BE806782}"/>
                </a:ext>
              </a:extLst>
            </p:cNvPr>
            <p:cNvSpPr/>
            <p:nvPr/>
          </p:nvSpPr>
          <p:spPr>
            <a:xfrm>
              <a:off x="1002017" y="4513922"/>
              <a:ext cx="959515" cy="141497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16C391-3ECC-AF84-BF48-B3A39FA6F723}"/>
                </a:ext>
              </a:extLst>
            </p:cNvPr>
            <p:cNvSpPr/>
            <p:nvPr/>
          </p:nvSpPr>
          <p:spPr>
            <a:xfrm>
              <a:off x="1002016" y="5416498"/>
              <a:ext cx="959515" cy="141497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8" name="Rectangular Callout 4">
            <a:extLst>
              <a:ext uri="{FF2B5EF4-FFF2-40B4-BE49-F238E27FC236}">
                <a16:creationId xmlns:a16="http://schemas.microsoft.com/office/drawing/2014/main" id="{2E44F3BE-87D6-E808-ECAF-C50B9CBB7E3E}"/>
              </a:ext>
            </a:extLst>
          </p:cNvPr>
          <p:cNvSpPr/>
          <p:nvPr/>
        </p:nvSpPr>
        <p:spPr>
          <a:xfrm>
            <a:off x="3991244" y="4575219"/>
            <a:ext cx="1795691" cy="1246276"/>
          </a:xfrm>
          <a:prstGeom prst="wedgeRectCallout">
            <a:avLst>
              <a:gd name="adj1" fmla="val -76911"/>
              <a:gd name="adj2" fmla="val -18573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System-Managed users showing in search filter for Source Owner in the Library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36133B-D0CF-4C56-C8E2-7272602DD283}"/>
              </a:ext>
            </a:extLst>
          </p:cNvPr>
          <p:cNvCxnSpPr>
            <a:cxnSpLocks/>
            <a:stCxn id="18" idx="4"/>
          </p:cNvCxnSpPr>
          <p:nvPr/>
        </p:nvCxnSpPr>
        <p:spPr>
          <a:xfrm flipH="1" flipV="1">
            <a:off x="2980667" y="4367446"/>
            <a:ext cx="527339" cy="599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548650-EF80-75E4-E4E2-306F2D5F58E5}"/>
              </a:ext>
            </a:extLst>
          </p:cNvPr>
          <p:cNvCxnSpPr>
            <a:cxnSpLocks/>
            <a:stCxn id="18" idx="4"/>
          </p:cNvCxnSpPr>
          <p:nvPr/>
        </p:nvCxnSpPr>
        <p:spPr>
          <a:xfrm flipH="1" flipV="1">
            <a:off x="2980667" y="4695283"/>
            <a:ext cx="527339" cy="2716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9416F4-FCE2-EE01-823E-B6FA15CBE2C1}"/>
              </a:ext>
            </a:extLst>
          </p:cNvPr>
          <p:cNvCxnSpPr>
            <a:stCxn id="18" idx="4"/>
            <a:endCxn id="14" idx="3"/>
          </p:cNvCxnSpPr>
          <p:nvPr/>
        </p:nvCxnSpPr>
        <p:spPr>
          <a:xfrm flipH="1" flipV="1">
            <a:off x="2980666" y="4952998"/>
            <a:ext cx="527340" cy="138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0571512-7BC1-9300-5047-B7421A67BBBB}"/>
              </a:ext>
            </a:extLst>
          </p:cNvPr>
          <p:cNvCxnSpPr>
            <a:cxnSpLocks/>
            <a:stCxn id="18" idx="4"/>
          </p:cNvCxnSpPr>
          <p:nvPr/>
        </p:nvCxnSpPr>
        <p:spPr>
          <a:xfrm flipH="1">
            <a:off x="2980662" y="4966886"/>
            <a:ext cx="527344" cy="56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64276F5-71AC-9C56-8A4F-DADF5DD023BB}"/>
              </a:ext>
            </a:extLst>
          </p:cNvPr>
          <p:cNvCxnSpPr>
            <a:cxnSpLocks/>
          </p:cNvCxnSpPr>
          <p:nvPr/>
        </p:nvCxnSpPr>
        <p:spPr>
          <a:xfrm flipH="1">
            <a:off x="2973287" y="4974260"/>
            <a:ext cx="527345" cy="9181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408824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278153" y="115818"/>
            <a:ext cx="11639394" cy="9705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Display System-Managed Users in Search &amp; Filters</a:t>
            </a:r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611269" y="888502"/>
            <a:ext cx="11089073" cy="5687659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/>
              <a:t>Details</a:t>
            </a:r>
          </a:p>
          <a:p>
            <a:pPr lvl="1"/>
            <a:r>
              <a:rPr lang="en-US"/>
              <a:t>System-Managed users consist of:</a:t>
            </a:r>
          </a:p>
          <a:p>
            <a:pPr lvl="2"/>
            <a:r>
              <a:rPr lang="en-US"/>
              <a:t>Application Owner</a:t>
            </a:r>
          </a:p>
          <a:p>
            <a:pPr lvl="2"/>
            <a:r>
              <a:rPr lang="en-US"/>
              <a:t>Clinical Survey Respondent</a:t>
            </a:r>
          </a:p>
          <a:p>
            <a:pPr lvl="2"/>
            <a:r>
              <a:rPr lang="en-US"/>
              <a:t>Clinical Transfer</a:t>
            </a:r>
          </a:p>
          <a:p>
            <a:pPr lvl="2"/>
            <a:r>
              <a:rPr lang="en-US"/>
              <a:t>Java SDK Service Account</a:t>
            </a:r>
          </a:p>
          <a:p>
            <a:pPr lvl="2"/>
            <a:r>
              <a:rPr lang="en-US" err="1"/>
              <a:t>MyVeeva</a:t>
            </a:r>
            <a:r>
              <a:rPr lang="en-US"/>
              <a:t> Integration User</a:t>
            </a:r>
          </a:p>
          <a:p>
            <a:pPr lvl="2"/>
            <a:r>
              <a:rPr lang="en-US"/>
              <a:t>System</a:t>
            </a:r>
          </a:p>
          <a:p>
            <a:pPr lvl="1"/>
            <a:r>
              <a:rPr lang="en-US"/>
              <a:t>System Managed users are created either by the Platform or by Applications</a:t>
            </a:r>
            <a:r>
              <a:rPr lang="en-US" sz="1800"/>
              <a:t>. </a:t>
            </a:r>
          </a:p>
          <a:p>
            <a:pPr lvl="2"/>
            <a:r>
              <a:rPr lang="en-US" sz="1500"/>
              <a:t>We encourage Apps to create as few System Managed user as necessary</a:t>
            </a:r>
          </a:p>
          <a:p>
            <a:pPr lvl="1"/>
            <a:r>
              <a:rPr lang="en-US"/>
              <a:t>Supports use cases such as:</a:t>
            </a:r>
          </a:p>
          <a:p>
            <a:pPr lvl="2"/>
            <a:r>
              <a:rPr lang="en-US"/>
              <a:t>Additional System-Managed user created by each product family</a:t>
            </a:r>
          </a:p>
          <a:p>
            <a:pPr lvl="2"/>
            <a:r>
              <a:rPr lang="en-US"/>
              <a:t>System user used by the TMF Bot in Clinical Vault</a:t>
            </a:r>
            <a:br>
              <a:rPr lang="en-US" sz="1400"/>
            </a:br>
            <a:endParaRPr lang="en-US" sz="1400"/>
          </a:p>
          <a:p>
            <a:pPr lvl="0"/>
            <a:r>
              <a:rPr lang="en-US"/>
              <a:t>Considerations</a:t>
            </a:r>
          </a:p>
          <a:p>
            <a:pPr lvl="1"/>
            <a:r>
              <a:rPr lang="en-US"/>
              <a:t>“Manager Groups” are no longer created for System-Managed user</a:t>
            </a:r>
          </a:p>
          <a:p>
            <a:pPr lvl="1"/>
            <a:r>
              <a:rPr lang="en-US"/>
              <a:t>Not possible to create a cross-domain user referencing a System-Managed user from another domain</a:t>
            </a:r>
          </a:p>
          <a:p>
            <a:pPr lvl="2"/>
            <a:r>
              <a:rPr lang="en-US"/>
              <a:t>Enforced in UI and API</a:t>
            </a:r>
          </a:p>
          <a:p>
            <a:pPr lvl="2"/>
            <a:r>
              <a:rPr lang="en-US"/>
              <a:t>If a System-Managed user is assigned as a Vault Owner, they do not need field security overrides</a:t>
            </a:r>
          </a:p>
        </p:txBody>
      </p:sp>
      <p:sp>
        <p:nvSpPr>
          <p:cNvPr id="207" name="Google Shape;207;p7"/>
          <p:cNvSpPr/>
          <p:nvPr/>
        </p:nvSpPr>
        <p:spPr>
          <a:xfrm>
            <a:off x="2873079" y="2030874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45;p2">
            <a:extLst>
              <a:ext uri="{FF2B5EF4-FFF2-40B4-BE49-F238E27FC236}">
                <a16:creationId xmlns:a16="http://schemas.microsoft.com/office/drawing/2014/main" id="{05EE6309-962E-534A-A4FC-251D4C6EC536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0" name="Google Shape;146;p2">
              <a:extLst>
                <a:ext uri="{FF2B5EF4-FFF2-40B4-BE49-F238E27FC236}">
                  <a16:creationId xmlns:a16="http://schemas.microsoft.com/office/drawing/2014/main" id="{A3C7EFB3-CE18-9F49-8285-26AEAF62A1F2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66FEA6EA-51B0-A94E-8D4E-C488B9FD516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627E863-6CEB-D1CD-155C-3B4DC42C3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818" y="1199029"/>
            <a:ext cx="5136650" cy="194974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4894060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452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CSVs exported from the Vault Loader UI and Command Line tool (CLI) will now contain trailing zeroes for number and currency fields</a:t>
            </a:r>
          </a:p>
          <a:p>
            <a:pPr marL="685800" marR="0" lvl="8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E.g. 100.1</a:t>
            </a:r>
            <a:r>
              <a:rPr kumimoji="0" lang="en-GB" sz="2400" b="0" i="0" u="sng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0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Business Justification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Previously, the Vault Loader extract was trimming trailing zeroes for number and currency fields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128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Vault Loader: Trailing Zeroes Included in Extracts for Number and Currency Fields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2676F-6301-6421-1E68-1BB7407B8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" y="2654300"/>
            <a:ext cx="5715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62202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393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indent="-228600">
              <a:lnSpc>
                <a:spcPct val="80000"/>
              </a:lnSpc>
              <a:buClr>
                <a:srgbClr val="FF9E16"/>
              </a:buClr>
              <a:buSzPts val="2400"/>
              <a:buFont typeface="Arial"/>
              <a:buChar char="•"/>
              <a:defRPr/>
            </a:pPr>
            <a:r>
              <a:rPr lang="en-GB" sz="2400" kern="0" dirty="0">
                <a:solidFill>
                  <a:srgbClr val="4A4B4E"/>
                </a:solidFill>
                <a:latin typeface="Calibri"/>
                <a:cs typeface="Calibri"/>
              </a:rPr>
              <a:t>To help prevent System Administrators from deleting a tab and its related views in error, Vault now displays a warning message</a:t>
            </a:r>
          </a:p>
          <a:p>
            <a:pPr marL="228600" lvl="7" indent="-228600">
              <a:lnSpc>
                <a:spcPct val="80000"/>
              </a:lnSpc>
              <a:buClr>
                <a:srgbClr val="FF9E16"/>
              </a:buClr>
              <a:buSzPts val="2400"/>
              <a:buFont typeface="Arial"/>
              <a:buChar char="•"/>
              <a:defRPr/>
            </a:pPr>
            <a:endParaRPr kumimoji="0" lang="en-GB" sz="2400" b="0" i="1" u="none" strike="noStrike" kern="0" cap="none" spc="0" normalizeH="0" baseline="0" noProof="0" dirty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lang="en-GB" sz="2400" kern="0" dirty="0">
                <a:solidFill>
                  <a:srgbClr val="4A4B4E"/>
                </a:solidFill>
                <a:latin typeface="Calibri"/>
                <a:cs typeface="Calibri"/>
                <a:sym typeface="Arial"/>
              </a:rPr>
              <a:t>Provide an additional safeguard for System Administrators to confirm the </a:t>
            </a:r>
            <a:r>
              <a:rPr lang="en-GB" sz="2400" kern="0">
                <a:solidFill>
                  <a:srgbClr val="4A4B4E"/>
                </a:solidFill>
                <a:latin typeface="Calibri"/>
                <a:cs typeface="Calibri"/>
                <a:sym typeface="Arial"/>
              </a:rPr>
              <a:t>selected tab, </a:t>
            </a:r>
            <a:r>
              <a:rPr lang="en-GB" sz="2400" kern="0" dirty="0">
                <a:solidFill>
                  <a:srgbClr val="4A4B4E"/>
                </a:solidFill>
                <a:latin typeface="Calibri"/>
                <a:cs typeface="Calibri"/>
                <a:sym typeface="Arial"/>
              </a:rPr>
              <a:t>and its </a:t>
            </a:r>
            <a:r>
              <a:rPr lang="en-GB" sz="2400" kern="0">
                <a:solidFill>
                  <a:srgbClr val="4A4B4E"/>
                </a:solidFill>
                <a:latin typeface="Calibri"/>
                <a:cs typeface="Calibri"/>
                <a:sym typeface="Arial"/>
              </a:rPr>
              <a:t>related views, </a:t>
            </a:r>
            <a:r>
              <a:rPr lang="en-GB" sz="2400" kern="0" dirty="0">
                <a:solidFill>
                  <a:srgbClr val="4A4B4E"/>
                </a:solidFill>
                <a:latin typeface="Calibri"/>
                <a:cs typeface="Calibri"/>
                <a:sym typeface="Arial"/>
              </a:rPr>
              <a:t>should </a:t>
            </a:r>
            <a:r>
              <a:rPr lang="en-GB" sz="2400" kern="0">
                <a:solidFill>
                  <a:srgbClr val="4A4B4E"/>
                </a:solidFill>
                <a:latin typeface="Calibri"/>
                <a:cs typeface="Calibri"/>
                <a:sym typeface="Arial"/>
              </a:rPr>
              <a:t>be deleted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View Delete Warning when Deleting Tab</a:t>
            </a: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0BC4860-1460-2C2D-0A52-5218E17A7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" y="2146300"/>
            <a:ext cx="5029200" cy="256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51661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51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This feature combines the </a:t>
            </a: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Document Messages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tab and the </a:t>
            </a: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Object Messages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tab into a single tab called </a:t>
            </a: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Notification Templates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User Interface will allow System Admins to differentiate between Object and Document notification templates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7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Tx/>
              <a:buNone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Veeva continues to consolidate separate document and object configurations into a single System Admin experience to align with </a:t>
            </a:r>
            <a:r>
              <a:rPr kumimoji="0" lang="en-GB" sz="2400" b="0" i="0" u="none" strike="noStrike" kern="0" cap="none" spc="0" normalizeH="0" baseline="0" noProof="0" err="1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OneWorkflow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Notification Template Tab</a:t>
            </a: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20AB32-A8C6-C2D4-14C5-0BEEC1F9E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6" y="2376523"/>
            <a:ext cx="2430991" cy="16308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1AD152-067D-DF1F-B46A-B08F89630949}"/>
              </a:ext>
            </a:extLst>
          </p:cNvPr>
          <p:cNvSpPr/>
          <p:nvPr/>
        </p:nvSpPr>
        <p:spPr>
          <a:xfrm>
            <a:off x="444629" y="2642260"/>
            <a:ext cx="1327725" cy="484762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C80E00-159C-C069-0A2B-89AEF2794E9A}"/>
              </a:ext>
            </a:extLst>
          </p:cNvPr>
          <p:cNvSpPr txBox="1"/>
          <p:nvPr/>
        </p:nvSpPr>
        <p:spPr>
          <a:xfrm>
            <a:off x="391885" y="1874323"/>
            <a:ext cx="2430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Before 22R2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E7E169-795E-EA6C-144B-B891AB2D3522}"/>
              </a:ext>
            </a:extLst>
          </p:cNvPr>
          <p:cNvSpPr txBox="1"/>
          <p:nvPr/>
        </p:nvSpPr>
        <p:spPr>
          <a:xfrm>
            <a:off x="3216927" y="1907868"/>
            <a:ext cx="2430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After 22R2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Picture 2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C4958B3-11DE-30A7-E7AF-00EF3BB4CB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1" t="51108" r="13800" b="24557"/>
          <a:stretch/>
        </p:blipFill>
        <p:spPr>
          <a:xfrm>
            <a:off x="3270733" y="2376524"/>
            <a:ext cx="2323378" cy="1630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5F286E2-3053-2073-0191-FF2CFE4B2C38}"/>
              </a:ext>
            </a:extLst>
          </p:cNvPr>
          <p:cNvSpPr/>
          <p:nvPr/>
        </p:nvSpPr>
        <p:spPr>
          <a:xfrm>
            <a:off x="3318394" y="2638089"/>
            <a:ext cx="1327725" cy="278731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707725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278153" y="115818"/>
            <a:ext cx="11639394" cy="9705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Quality Data Model Changes</a:t>
            </a:r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611269" y="888503"/>
            <a:ext cx="11089073" cy="54102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/>
              <a:t>Overview</a:t>
            </a:r>
          </a:p>
          <a:p>
            <a:pPr lvl="1"/>
            <a:r>
              <a:rPr lang="en-US"/>
              <a:t>With every release, Veeva updates the data model</a:t>
            </a:r>
          </a:p>
          <a:p>
            <a:pPr lvl="1"/>
            <a:r>
              <a:rPr lang="en-US"/>
              <a:t>The full list of Quality data model changes introduced in this General Release can be found using the </a:t>
            </a:r>
            <a:r>
              <a:rPr lang="en-US" b="1"/>
              <a:t>What’s New in 22R2</a:t>
            </a:r>
            <a:r>
              <a:rPr lang="en-US" b="1" i="1"/>
              <a:t> </a:t>
            </a:r>
            <a:r>
              <a:rPr lang="en-US"/>
              <a:t>link on the </a:t>
            </a:r>
            <a:r>
              <a:rPr lang="en-US" b="1"/>
              <a:t>About the 22R2 Release</a:t>
            </a:r>
            <a:r>
              <a:rPr lang="en-US"/>
              <a:t> page in Vault Help</a:t>
            </a:r>
          </a:p>
          <a:p>
            <a:pPr lvl="1"/>
            <a:endParaRPr lang="en-US"/>
          </a:p>
          <a:p>
            <a:pPr lvl="0"/>
            <a:r>
              <a:rPr lang="en-US"/>
              <a:t>Business Justification</a:t>
            </a:r>
          </a:p>
          <a:p>
            <a:pPr lvl="1"/>
            <a:r>
              <a:rPr lang="en-US"/>
              <a:t>Data model changes enable Veeva to support evolving customer needs and deliver new functionality</a:t>
            </a:r>
          </a:p>
          <a:p>
            <a:pPr lvl="1"/>
            <a:endParaRPr lang="en-US"/>
          </a:p>
        </p:txBody>
      </p:sp>
      <p:sp>
        <p:nvSpPr>
          <p:cNvPr id="207" name="Google Shape;207;p7"/>
          <p:cNvSpPr/>
          <p:nvPr/>
        </p:nvSpPr>
        <p:spPr>
          <a:xfrm>
            <a:off x="2873079" y="2030874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45;p2">
            <a:extLst>
              <a:ext uri="{FF2B5EF4-FFF2-40B4-BE49-F238E27FC236}">
                <a16:creationId xmlns:a16="http://schemas.microsoft.com/office/drawing/2014/main" id="{05EE6309-962E-534A-A4FC-251D4C6EC536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0" name="Google Shape;146;p2">
              <a:extLst>
                <a:ext uri="{FF2B5EF4-FFF2-40B4-BE49-F238E27FC236}">
                  <a16:creationId xmlns:a16="http://schemas.microsoft.com/office/drawing/2014/main" id="{A3C7EFB3-CE18-9F49-8285-26AEAF62A1F2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66FEA6EA-51B0-A94E-8D4E-C488B9FD516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376051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Planning for the 22R2 Release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0359" y="1573277"/>
            <a:ext cx="8321602" cy="885073"/>
          </a:xfrm>
          <a:prstGeom prst="rect">
            <a:avLst/>
          </a:prstGeom>
          <a:solidFill>
            <a:srgbClr val="FF9E16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3"/>
          <p:cNvSpPr>
            <a:spLocks/>
          </p:cNvSpPr>
          <p:nvPr/>
        </p:nvSpPr>
        <p:spPr>
          <a:xfrm flipH="1">
            <a:off x="1668386" y="2874315"/>
            <a:ext cx="2786146" cy="1747721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635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en-US" kern="0">
              <a:solidFill>
                <a:sysClr val="windowText" lastClr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ound Single Corner Rectangle 43"/>
          <p:cNvSpPr>
            <a:spLocks/>
          </p:cNvSpPr>
          <p:nvPr/>
        </p:nvSpPr>
        <p:spPr>
          <a:xfrm flipH="1">
            <a:off x="4618586" y="2874315"/>
            <a:ext cx="2786146" cy="1747721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635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en-US" kern="0">
              <a:solidFill>
                <a:sysClr val="windowText" lastClr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ound Single Corner Rectangle 43"/>
          <p:cNvSpPr>
            <a:spLocks/>
          </p:cNvSpPr>
          <p:nvPr/>
        </p:nvSpPr>
        <p:spPr>
          <a:xfrm flipH="1">
            <a:off x="7537005" y="2874315"/>
            <a:ext cx="2786146" cy="1747721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635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en-US" kern="0">
              <a:solidFill>
                <a:sysClr val="windowText" lastClr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9871" y="3429000"/>
            <a:ext cx="2536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Review new features</a:t>
            </a:r>
          </a:p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based on themes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723471" y="3429000"/>
            <a:ext cx="2536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Identify key</a:t>
            </a:r>
          </a:p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release dates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0" y="2458350"/>
            <a:ext cx="0" cy="546594"/>
          </a:xfrm>
          <a:prstGeom prst="line">
            <a:avLst/>
          </a:prstGeom>
          <a:ln w="34925">
            <a:solidFill>
              <a:srgbClr val="FF9E1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8988" y="2458350"/>
            <a:ext cx="0" cy="546594"/>
          </a:xfrm>
          <a:prstGeom prst="line">
            <a:avLst/>
          </a:prstGeom>
          <a:ln w="34925">
            <a:solidFill>
              <a:srgbClr val="FF9E1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991600" y="2458350"/>
            <a:ext cx="0" cy="546594"/>
          </a:xfrm>
          <a:prstGeom prst="line">
            <a:avLst/>
          </a:prstGeom>
          <a:ln w="34925">
            <a:solidFill>
              <a:srgbClr val="FF9E1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Chevron 48"/>
          <p:cNvSpPr/>
          <p:nvPr/>
        </p:nvSpPr>
        <p:spPr>
          <a:xfrm>
            <a:off x="1669524" y="1573277"/>
            <a:ext cx="2949061" cy="885073"/>
          </a:xfrm>
          <a:prstGeom prst="chevron">
            <a:avLst>
              <a:gd name="adj" fmla="val 20482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635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 defTabSz="685800"/>
            <a:r>
              <a:rPr lang="en-US" sz="2000" b="1" kern="0">
                <a:solidFill>
                  <a:srgbClr val="595959"/>
                </a:solidFill>
                <a:latin typeface="+mj-lt"/>
                <a:ea typeface="ＭＳ Ｐゴシック" charset="0"/>
                <a:cs typeface="ＭＳ Ｐゴシック" charset="0"/>
              </a:rPr>
              <a:t>Features</a:t>
            </a:r>
          </a:p>
        </p:txBody>
      </p:sp>
      <p:sp>
        <p:nvSpPr>
          <p:cNvPr id="15" name="Arrow: Chevron 49"/>
          <p:cNvSpPr/>
          <p:nvPr/>
        </p:nvSpPr>
        <p:spPr>
          <a:xfrm>
            <a:off x="4618585" y="1573277"/>
            <a:ext cx="2949061" cy="885073"/>
          </a:xfrm>
          <a:prstGeom prst="chevron">
            <a:avLst>
              <a:gd name="adj" fmla="val 20482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635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en-US" sz="2000" b="1" kern="0">
              <a:solidFill>
                <a:srgbClr val="595959"/>
              </a:solidFill>
              <a:ea typeface="ＭＳ Ｐゴシック" charset="0"/>
              <a:cs typeface="ＭＳ Ｐゴシック" charset="0"/>
            </a:endParaRPr>
          </a:p>
          <a:p>
            <a:pPr algn="ctr" defTabSz="685800"/>
            <a:r>
              <a:rPr lang="en-US" sz="2000" b="1" ker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Announcements</a:t>
            </a:r>
          </a:p>
          <a:p>
            <a:pPr algn="ctr" defTabSz="685800"/>
            <a:endParaRPr lang="en-US" sz="2000" b="1" kern="0">
              <a:solidFill>
                <a:srgbClr val="595959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Arrow: Chevron 50"/>
          <p:cNvSpPr/>
          <p:nvPr/>
        </p:nvSpPr>
        <p:spPr>
          <a:xfrm>
            <a:off x="7574554" y="1573277"/>
            <a:ext cx="2949061" cy="885073"/>
          </a:xfrm>
          <a:prstGeom prst="chevron">
            <a:avLst>
              <a:gd name="adj" fmla="val 20482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635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 defTabSz="685800"/>
            <a:r>
              <a:rPr lang="en-US" sz="2000" b="1" ker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Logistics</a:t>
            </a:r>
            <a:endParaRPr lang="en-US" sz="2000" b="1" kern="0">
              <a:solidFill>
                <a:srgbClr val="595959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1200" y="4926844"/>
            <a:ext cx="8229600" cy="1169158"/>
          </a:xfrm>
          <a:prstGeom prst="rect">
            <a:avLst/>
          </a:prstGeom>
          <a:solidFill>
            <a:srgbClr val="FF9E16"/>
          </a:solidFill>
          <a:ln>
            <a:solidFill>
              <a:srgbClr val="FF9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Note: Keep Alert for Polling!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50859" y="3429000"/>
            <a:ext cx="2536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Promote awareness of Veeva events</a:t>
            </a:r>
          </a:p>
        </p:txBody>
      </p:sp>
    </p:spTree>
    <p:extLst>
      <p:ext uri="{BB962C8B-B14F-4D97-AF65-F5344CB8AC3E}">
        <p14:creationId xmlns:p14="http://schemas.microsoft.com/office/powerpoint/2010/main" val="1965533336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557221" y="2591789"/>
            <a:ext cx="5353902" cy="334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In 22R1, Vault added support for exporting and importing Norwegian dynamic messaging.  In 22R2, Vault will also localize Norwegian static messages</a:t>
            </a:r>
          </a:p>
          <a:p>
            <a:pPr marL="0" marR="0" lvl="7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Arial"/>
              <a:cs typeface="Calibri"/>
              <a:sym typeface="Calibri"/>
            </a:endParaRPr>
          </a:p>
          <a:p>
            <a:pPr marL="0" marR="0" lvl="7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Calibri"/>
              </a:rPr>
              <a:t>Note: Veeva provides translation for any labels that cannot be modified by customers. All other labels must be translated  by customers users the bulk translation tool.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-119284" y="3041892"/>
            <a:ext cx="6083300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Localize Vault to Norwegian </a:t>
            </a: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7217410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8">
            <a:extLst>
              <a:ext uri="{FF2B5EF4-FFF2-40B4-BE49-F238E27FC236}">
                <a16:creationId xmlns:a16="http://schemas.microsoft.com/office/drawing/2014/main" id="{6F16E02E-49DD-EE4A-8CFB-C78B7411AFD8}"/>
              </a:ext>
            </a:extLst>
          </p:cNvPr>
          <p:cNvSpPr txBox="1"/>
          <p:nvPr/>
        </p:nvSpPr>
        <p:spPr>
          <a:xfrm>
            <a:off x="6446212" y="1442939"/>
            <a:ext cx="5353902" cy="494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Information entered into a task completion dialog will automatically save until automatic subsequent workflow steps are complete</a:t>
            </a: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7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endParaRPr kumimoji="0" lang="en-GB" sz="2400" b="0" i="1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Business Justification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Previously, if users entered information into the task dialog, but certain entry criteria for a subsequent step were not met, users had to </a:t>
            </a:r>
            <a:r>
              <a:rPr kumimoji="0" lang="en-GB" sz="2400" b="0" i="0" u="none" strike="noStrike" kern="0" cap="none" spc="0" normalizeH="0" baseline="0" noProof="0" err="1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reenter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 information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4A4B4E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Automatically saving task information provides a better user experience, and removes the need for re-work 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9E16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A4B4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E74C6-106F-4C44-ADAE-F7857A4864A1}"/>
              </a:ext>
            </a:extLst>
          </p:cNvPr>
          <p:cNvSpPr txBox="1"/>
          <p:nvPr/>
        </p:nvSpPr>
        <p:spPr>
          <a:xfrm>
            <a:off x="0" y="245714"/>
            <a:ext cx="6083300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Save Task Information</a:t>
            </a:r>
          </a:p>
        </p:txBody>
      </p:sp>
      <p:grpSp>
        <p:nvGrpSpPr>
          <p:cNvPr id="20" name="Google Shape;145;p2">
            <a:extLst>
              <a:ext uri="{FF2B5EF4-FFF2-40B4-BE49-F238E27FC236}">
                <a16:creationId xmlns:a16="http://schemas.microsoft.com/office/drawing/2014/main" id="{4D00DAD4-C0C3-5247-B42C-061728FFB867}"/>
              </a:ext>
            </a:extLst>
          </p:cNvPr>
          <p:cNvGrpSpPr/>
          <p:nvPr/>
        </p:nvGrpSpPr>
        <p:grpSpPr>
          <a:xfrm>
            <a:off x="11630247" y="0"/>
            <a:ext cx="561753" cy="598474"/>
            <a:chOff x="5956928" y="2078604"/>
            <a:chExt cx="362036" cy="386883"/>
          </a:xfrm>
        </p:grpSpPr>
        <p:sp>
          <p:nvSpPr>
            <p:cNvPr id="21" name="Google Shape;146;p2">
              <a:extLst>
                <a:ext uri="{FF2B5EF4-FFF2-40B4-BE49-F238E27FC236}">
                  <a16:creationId xmlns:a16="http://schemas.microsoft.com/office/drawing/2014/main" id="{138D6134-1450-8544-9982-21417E78A4AF}"/>
                </a:ext>
              </a:extLst>
            </p:cNvPr>
            <p:cNvSpPr/>
            <p:nvPr/>
          </p:nvSpPr>
          <p:spPr>
            <a:xfrm>
              <a:off x="5956928" y="2078604"/>
              <a:ext cx="362036" cy="3868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47;p2" descr="Icons_PPT_White_ThumbsUp.png">
              <a:extLst>
                <a:ext uri="{FF2B5EF4-FFF2-40B4-BE49-F238E27FC236}">
                  <a16:creationId xmlns:a16="http://schemas.microsoft.com/office/drawing/2014/main" id="{DEAEE88A-D78C-CF42-A6CA-89FC916585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2776" y="2113004"/>
              <a:ext cx="318082" cy="31808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3" name="Google Shape;212;p7">
            <a:extLst>
              <a:ext uri="{FF2B5EF4-FFF2-40B4-BE49-F238E27FC236}">
                <a16:creationId xmlns:a16="http://schemas.microsoft.com/office/drawing/2014/main" id="{A6D09F8B-8E1E-F347-81B8-E19E7DFEBC5E}"/>
              </a:ext>
            </a:extLst>
          </p:cNvPr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DB1D7-EF2C-EE7A-EE84-2BBC7CD94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356" y="2797495"/>
            <a:ext cx="4229100" cy="4022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F5844B-578F-5BE3-35D1-D3ACD6EAB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90" y="1073580"/>
            <a:ext cx="3559650" cy="23305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86C4C41-3D1A-D63B-04D7-5F66DBCFF5E7}"/>
              </a:ext>
            </a:extLst>
          </p:cNvPr>
          <p:cNvSpPr/>
          <p:nvPr/>
        </p:nvSpPr>
        <p:spPr>
          <a:xfrm>
            <a:off x="1786356" y="4743450"/>
            <a:ext cx="4031514" cy="745444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ectangular Callout 4">
            <a:extLst>
              <a:ext uri="{FF2B5EF4-FFF2-40B4-BE49-F238E27FC236}">
                <a16:creationId xmlns:a16="http://schemas.microsoft.com/office/drawing/2014/main" id="{724E3195-E39F-84E8-85FD-A7F9AC37E734}"/>
              </a:ext>
            </a:extLst>
          </p:cNvPr>
          <p:cNvSpPr/>
          <p:nvPr/>
        </p:nvSpPr>
        <p:spPr>
          <a:xfrm>
            <a:off x="80010" y="4105962"/>
            <a:ext cx="1458958" cy="991817"/>
          </a:xfrm>
          <a:prstGeom prst="wedgeRectCallout">
            <a:avLst>
              <a:gd name="adj1" fmla="val 71938"/>
              <a:gd name="adj2" fmla="val 55925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Text saves even though entry criteria not met </a:t>
            </a:r>
          </a:p>
        </p:txBody>
      </p:sp>
    </p:spTree>
    <p:extLst>
      <p:ext uri="{BB962C8B-B14F-4D97-AF65-F5344CB8AC3E}">
        <p14:creationId xmlns:p14="http://schemas.microsoft.com/office/powerpoint/2010/main" val="1889633431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278153" y="115818"/>
            <a:ext cx="11639394" cy="9705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Vault Platform HTTP/2 Support</a:t>
            </a:r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611269" y="888503"/>
            <a:ext cx="11089073" cy="54102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/>
              <a:t>Vault now uses HTTP/2 as the default protocol to optimize network performance</a:t>
            </a:r>
          </a:p>
          <a:p>
            <a:pPr lvl="0"/>
            <a:r>
              <a:rPr lang="en-US"/>
              <a:t>This update enables faster page loads</a:t>
            </a:r>
          </a:p>
          <a:p>
            <a:pPr lvl="0"/>
            <a:r>
              <a:rPr lang="en-US"/>
              <a:t>Although the older HTTP/1.1 protocol is supported, restricting to only allow HTTP/1.1 traffic is not recommended</a:t>
            </a:r>
          </a:p>
          <a:p>
            <a:pPr lvl="0"/>
            <a:r>
              <a:rPr lang="en-US"/>
              <a:t>We strongly advise reviewing and updating any network configuration and browser policy to ensure HTTP/2.0 is allowed to take advantage of this update</a:t>
            </a:r>
          </a:p>
        </p:txBody>
      </p:sp>
      <p:sp>
        <p:nvSpPr>
          <p:cNvPr id="207" name="Google Shape;207;p7"/>
          <p:cNvSpPr/>
          <p:nvPr/>
        </p:nvSpPr>
        <p:spPr>
          <a:xfrm>
            <a:off x="2885103" y="212094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11919398" y="1594844"/>
            <a:ext cx="187116" cy="307168"/>
          </a:xfrm>
          <a:custGeom>
            <a:avLst/>
            <a:gdLst/>
            <a:ahLst/>
            <a:cxnLst/>
            <a:rect l="l" t="t" r="r" b="b"/>
            <a:pathLst>
              <a:path w="144" h="243" extrusionOk="0">
                <a:moveTo>
                  <a:pt x="125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4"/>
                  <a:pt x="8" y="243"/>
                  <a:pt x="19" y="243"/>
                </a:cubicBezTo>
                <a:cubicBezTo>
                  <a:pt x="125" y="243"/>
                  <a:pt x="125" y="243"/>
                  <a:pt x="125" y="243"/>
                </a:cubicBezTo>
                <a:cubicBezTo>
                  <a:pt x="136" y="243"/>
                  <a:pt x="144" y="234"/>
                  <a:pt x="144" y="224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9"/>
                  <a:pt x="136" y="0"/>
                  <a:pt x="125" y="0"/>
                </a:cubicBezTo>
                <a:close/>
                <a:moveTo>
                  <a:pt x="136" y="29"/>
                </a:moveTo>
                <a:cubicBezTo>
                  <a:pt x="136" y="203"/>
                  <a:pt x="136" y="203"/>
                  <a:pt x="136" y="203"/>
                </a:cubicBezTo>
                <a:cubicBezTo>
                  <a:pt x="8" y="203"/>
                  <a:pt x="8" y="203"/>
                  <a:pt x="8" y="203"/>
                </a:cubicBezTo>
                <a:cubicBezTo>
                  <a:pt x="8" y="29"/>
                  <a:pt x="8" y="29"/>
                  <a:pt x="8" y="29"/>
                </a:cubicBezTo>
                <a:cubicBezTo>
                  <a:pt x="136" y="29"/>
                  <a:pt x="136" y="29"/>
                  <a:pt x="136" y="29"/>
                </a:cubicBezTo>
                <a:close/>
                <a:moveTo>
                  <a:pt x="64" y="224"/>
                </a:moveTo>
                <a:cubicBezTo>
                  <a:pt x="64" y="220"/>
                  <a:pt x="68" y="216"/>
                  <a:pt x="72" y="216"/>
                </a:cubicBezTo>
                <a:cubicBezTo>
                  <a:pt x="76" y="216"/>
                  <a:pt x="80" y="220"/>
                  <a:pt x="80" y="224"/>
                </a:cubicBezTo>
                <a:cubicBezTo>
                  <a:pt x="80" y="228"/>
                  <a:pt x="76" y="232"/>
                  <a:pt x="72" y="232"/>
                </a:cubicBezTo>
                <a:cubicBezTo>
                  <a:pt x="72" y="232"/>
                  <a:pt x="72" y="232"/>
                  <a:pt x="72" y="232"/>
                </a:cubicBezTo>
                <a:cubicBezTo>
                  <a:pt x="68" y="232"/>
                  <a:pt x="64" y="228"/>
                  <a:pt x="64" y="2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910416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33114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CE7AA275-279C-3146-8209-12C9D492CBB3}"/>
              </a:ext>
            </a:extLst>
          </p:cNvPr>
          <p:cNvSpPr txBox="1"/>
          <p:nvPr/>
        </p:nvSpPr>
        <p:spPr>
          <a:xfrm>
            <a:off x="4097177" y="1649766"/>
            <a:ext cx="371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9E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October 19-20, 2022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637CB3B-7539-4A46-8435-F5F9B3C1C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3"/>
          <a:stretch/>
        </p:blipFill>
        <p:spPr>
          <a:xfrm>
            <a:off x="3550142" y="435027"/>
            <a:ext cx="5091716" cy="903617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7BA97F78-9B32-D940-B028-FF32DAEF107D}"/>
              </a:ext>
            </a:extLst>
          </p:cNvPr>
          <p:cNvSpPr/>
          <p:nvPr/>
        </p:nvSpPr>
        <p:spPr>
          <a:xfrm>
            <a:off x="0" y="6153912"/>
            <a:ext cx="12192000" cy="704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0B9E666-8C37-F643-B864-D000F91BD753}"/>
              </a:ext>
            </a:extLst>
          </p:cNvPr>
          <p:cNvSpPr/>
          <p:nvPr/>
        </p:nvSpPr>
        <p:spPr>
          <a:xfrm>
            <a:off x="0" y="6153912"/>
            <a:ext cx="12191999" cy="704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15A82D5-421E-E548-A7F8-95AD4834F976}"/>
              </a:ext>
            </a:extLst>
          </p:cNvPr>
          <p:cNvGrpSpPr/>
          <p:nvPr/>
        </p:nvGrpSpPr>
        <p:grpSpPr>
          <a:xfrm>
            <a:off x="-28195" y="6340355"/>
            <a:ext cx="12057568" cy="369684"/>
            <a:chOff x="-19244" y="6331119"/>
            <a:chExt cx="11519449" cy="369684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DBAF7A3-45C3-E64D-8873-8D470C371C28}"/>
                </a:ext>
              </a:extLst>
            </p:cNvPr>
            <p:cNvSpPr txBox="1"/>
            <p:nvPr/>
          </p:nvSpPr>
          <p:spPr>
            <a:xfrm>
              <a:off x="6558011" y="6343354"/>
              <a:ext cx="36996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DEVELOPMENT CLOUD &amp; VAULT PLATFORM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E9F1570-68A3-984C-9562-3989530B8F44}"/>
                </a:ext>
              </a:extLst>
            </p:cNvPr>
            <p:cNvSpPr txBox="1"/>
            <p:nvPr/>
          </p:nvSpPr>
          <p:spPr>
            <a:xfrm>
              <a:off x="10268216" y="6335926"/>
              <a:ext cx="12319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15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SAFETY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142924A-46CD-A544-AF10-E76D943ECB35}"/>
                </a:ext>
              </a:extLst>
            </p:cNvPr>
            <p:cNvSpPr txBox="1"/>
            <p:nvPr/>
          </p:nvSpPr>
          <p:spPr>
            <a:xfrm>
              <a:off x="4376155" y="6342715"/>
              <a:ext cx="22584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15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REGULATORY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611A0A9-DD19-174C-9264-FC4BA5945070}"/>
                </a:ext>
              </a:extLst>
            </p:cNvPr>
            <p:cNvSpPr txBox="1"/>
            <p:nvPr/>
          </p:nvSpPr>
          <p:spPr>
            <a:xfrm>
              <a:off x="1281545" y="6331119"/>
              <a:ext cx="35894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15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QUALITY &amp; MANUFACTURING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0500B98-3034-9B4B-A52C-2002ECC6735C}"/>
                </a:ext>
              </a:extLst>
            </p:cNvPr>
            <p:cNvSpPr txBox="1"/>
            <p:nvPr/>
          </p:nvSpPr>
          <p:spPr>
            <a:xfrm>
              <a:off x="-19244" y="6333677"/>
              <a:ext cx="18443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15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CLINICAL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AE13930D-A37B-AC4F-8D29-F31AFB70D1CE}"/>
                </a:ext>
              </a:extLst>
            </p:cNvPr>
            <p:cNvSpPr txBox="1"/>
            <p:nvPr/>
          </p:nvSpPr>
          <p:spPr>
            <a:xfrm>
              <a:off x="1258847" y="6364073"/>
              <a:ext cx="432261" cy="30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9E16"/>
                </a:buClr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DD5F1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•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8DC9E90-8FA9-5F43-B9D4-E78E4C65484E}"/>
                </a:ext>
              </a:extLst>
            </p:cNvPr>
            <p:cNvSpPr txBox="1"/>
            <p:nvPr/>
          </p:nvSpPr>
          <p:spPr>
            <a:xfrm>
              <a:off x="4455313" y="6385985"/>
              <a:ext cx="432261" cy="30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9E16"/>
                </a:buClr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DD5F1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•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AB46517-045C-404A-840F-0B1A5547F37B}"/>
                </a:ext>
              </a:extLst>
            </p:cNvPr>
            <p:cNvSpPr txBox="1"/>
            <p:nvPr/>
          </p:nvSpPr>
          <p:spPr>
            <a:xfrm>
              <a:off x="10106534" y="6386238"/>
              <a:ext cx="432261" cy="30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9E16"/>
                </a:buClr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DD5F1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•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93934923-BDD0-974D-8B2C-C4C2CFA4000D}"/>
                </a:ext>
              </a:extLst>
            </p:cNvPr>
            <p:cNvSpPr txBox="1"/>
            <p:nvPr/>
          </p:nvSpPr>
          <p:spPr>
            <a:xfrm>
              <a:off x="6157386" y="6393924"/>
              <a:ext cx="432261" cy="30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9E16"/>
                </a:buClr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DD5F1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•</a:t>
              </a: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64FC665-23BC-8C4F-A91C-22137E5714F8}"/>
              </a:ext>
            </a:extLst>
          </p:cNvPr>
          <p:cNvSpPr/>
          <p:nvPr/>
        </p:nvSpPr>
        <p:spPr>
          <a:xfrm>
            <a:off x="10748362" y="1490025"/>
            <a:ext cx="1161288" cy="30354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Register Now</a:t>
            </a:r>
          </a:p>
        </p:txBody>
      </p:sp>
      <p:pic>
        <p:nvPicPr>
          <p:cNvPr id="131" name="Picture 130" descr="Qr cod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DBD1BA46-CCD0-AD4C-9CAC-700E18560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016" y="354767"/>
            <a:ext cx="1151855" cy="115185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2A7E1719-462A-3D49-B2CB-61E8113166C2}"/>
              </a:ext>
            </a:extLst>
          </p:cNvPr>
          <p:cNvGrpSpPr>
            <a:grpSpLocks noChangeAspect="1"/>
          </p:cNvGrpSpPr>
          <p:nvPr/>
        </p:nvGrpSpPr>
        <p:grpSpPr>
          <a:xfrm>
            <a:off x="1236785" y="2490365"/>
            <a:ext cx="2846560" cy="2843821"/>
            <a:chOff x="1001806" y="2059444"/>
            <a:chExt cx="3131216" cy="3128203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ADCF93A-3106-FB4C-BD97-6E87447B4838}"/>
                </a:ext>
              </a:extLst>
            </p:cNvPr>
            <p:cNvGrpSpPr/>
            <p:nvPr/>
          </p:nvGrpSpPr>
          <p:grpSpPr>
            <a:xfrm>
              <a:off x="1001806" y="2059444"/>
              <a:ext cx="3131216" cy="3128203"/>
              <a:chOff x="492386" y="2089883"/>
              <a:chExt cx="3444338" cy="3441023"/>
            </a:xfrm>
            <a:solidFill>
              <a:schemeClr val="tx2"/>
            </a:solidFill>
          </p:grpSpPr>
          <p:sp>
            <p:nvSpPr>
              <p:cNvPr id="88" name="Freeform: Shape 217">
                <a:extLst>
                  <a:ext uri="{FF2B5EF4-FFF2-40B4-BE49-F238E27FC236}">
                    <a16:creationId xmlns:a16="http://schemas.microsoft.com/office/drawing/2014/main" id="{7CE9AE15-292B-5446-94C9-D81EFC0DDDAC}"/>
                  </a:ext>
                </a:extLst>
              </p:cNvPr>
              <p:cNvSpPr/>
              <p:nvPr/>
            </p:nvSpPr>
            <p:spPr>
              <a:xfrm rot="19039801">
                <a:off x="706006" y="4666707"/>
                <a:ext cx="180285" cy="180285"/>
              </a:xfrm>
              <a:custGeom>
                <a:avLst/>
                <a:gdLst>
                  <a:gd name="connsiteX0" fmla="*/ 187258 w 187257"/>
                  <a:gd name="connsiteY0" fmla="*/ 93629 h 187257"/>
                  <a:gd name="connsiteX1" fmla="*/ 93629 w 187257"/>
                  <a:gd name="connsiteY1" fmla="*/ 187258 h 187257"/>
                  <a:gd name="connsiteX2" fmla="*/ 0 w 187257"/>
                  <a:gd name="connsiteY2" fmla="*/ 93629 h 187257"/>
                  <a:gd name="connsiteX3" fmla="*/ 93629 w 187257"/>
                  <a:gd name="connsiteY3" fmla="*/ 0 h 187257"/>
                  <a:gd name="connsiteX4" fmla="*/ 187258 w 187257"/>
                  <a:gd name="connsiteY4" fmla="*/ 93629 h 1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257" h="187257">
                    <a:moveTo>
                      <a:pt x="187258" y="93629"/>
                    </a:moveTo>
                    <a:cubicBezTo>
                      <a:pt x="187258" y="145339"/>
                      <a:pt x="145339" y="187258"/>
                      <a:pt x="93629" y="187258"/>
                    </a:cubicBezTo>
                    <a:cubicBezTo>
                      <a:pt x="41919" y="187258"/>
                      <a:pt x="0" y="145339"/>
                      <a:pt x="0" y="93629"/>
                    </a:cubicBezTo>
                    <a:cubicBezTo>
                      <a:pt x="0" y="41919"/>
                      <a:pt x="41919" y="0"/>
                      <a:pt x="93629" y="0"/>
                    </a:cubicBezTo>
                    <a:cubicBezTo>
                      <a:pt x="145339" y="0"/>
                      <a:pt x="187258" y="41919"/>
                      <a:pt x="187258" y="93629"/>
                    </a:cubicBezTo>
                    <a:close/>
                  </a:path>
                </a:pathLst>
              </a:custGeom>
              <a:grpFill/>
              <a:ln w="4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218">
                <a:extLst>
                  <a:ext uri="{FF2B5EF4-FFF2-40B4-BE49-F238E27FC236}">
                    <a16:creationId xmlns:a16="http://schemas.microsoft.com/office/drawing/2014/main" id="{1667B89F-A01C-6645-A4A8-3126291E8D2F}"/>
                  </a:ext>
                </a:extLst>
              </p:cNvPr>
              <p:cNvSpPr/>
              <p:nvPr/>
            </p:nvSpPr>
            <p:spPr>
              <a:xfrm rot="21422400">
                <a:off x="3561339" y="2796862"/>
                <a:ext cx="180285" cy="180285"/>
              </a:xfrm>
              <a:custGeom>
                <a:avLst/>
                <a:gdLst>
                  <a:gd name="connsiteX0" fmla="*/ 187257 w 187257"/>
                  <a:gd name="connsiteY0" fmla="*/ 93629 h 187257"/>
                  <a:gd name="connsiteX1" fmla="*/ 93629 w 187257"/>
                  <a:gd name="connsiteY1" fmla="*/ 187258 h 187257"/>
                  <a:gd name="connsiteX2" fmla="*/ 0 w 187257"/>
                  <a:gd name="connsiteY2" fmla="*/ 93629 h 187257"/>
                  <a:gd name="connsiteX3" fmla="*/ 93629 w 187257"/>
                  <a:gd name="connsiteY3" fmla="*/ 0 h 187257"/>
                  <a:gd name="connsiteX4" fmla="*/ 187257 w 187257"/>
                  <a:gd name="connsiteY4" fmla="*/ 93629 h 1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257" h="187257">
                    <a:moveTo>
                      <a:pt x="187257" y="93629"/>
                    </a:moveTo>
                    <a:cubicBezTo>
                      <a:pt x="187257" y="145339"/>
                      <a:pt x="145338" y="187258"/>
                      <a:pt x="93629" y="187258"/>
                    </a:cubicBezTo>
                    <a:cubicBezTo>
                      <a:pt x="41919" y="187258"/>
                      <a:pt x="0" y="145339"/>
                      <a:pt x="0" y="93629"/>
                    </a:cubicBezTo>
                    <a:cubicBezTo>
                      <a:pt x="0" y="41919"/>
                      <a:pt x="41919" y="0"/>
                      <a:pt x="93629" y="0"/>
                    </a:cubicBezTo>
                    <a:cubicBezTo>
                      <a:pt x="145338" y="0"/>
                      <a:pt x="187257" y="41919"/>
                      <a:pt x="187257" y="93629"/>
                    </a:cubicBezTo>
                    <a:close/>
                  </a:path>
                </a:pathLst>
              </a:custGeom>
              <a:grpFill/>
              <a:ln w="4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6FF1C0C-3D44-C746-BCA5-6C99E0D28D9D}"/>
                  </a:ext>
                </a:extLst>
              </p:cNvPr>
              <p:cNvGrpSpPr/>
              <p:nvPr/>
            </p:nvGrpSpPr>
            <p:grpSpPr>
              <a:xfrm>
                <a:off x="492386" y="2089883"/>
                <a:ext cx="3444338" cy="3441023"/>
                <a:chOff x="492451" y="1888956"/>
                <a:chExt cx="3444786" cy="3441471"/>
              </a:xfrm>
              <a:grpFill/>
            </p:grpSpPr>
            <p:sp>
              <p:nvSpPr>
                <p:cNvPr id="94" name="Freeform: Shape 219">
                  <a:extLst>
                    <a:ext uri="{FF2B5EF4-FFF2-40B4-BE49-F238E27FC236}">
                      <a16:creationId xmlns:a16="http://schemas.microsoft.com/office/drawing/2014/main" id="{73BF4B28-BC67-694F-961A-83379FAD3815}"/>
                    </a:ext>
                  </a:extLst>
                </p:cNvPr>
                <p:cNvSpPr/>
                <p:nvPr/>
              </p:nvSpPr>
              <p:spPr>
                <a:xfrm>
                  <a:off x="1628608" y="1888956"/>
                  <a:ext cx="1982187" cy="736125"/>
                </a:xfrm>
                <a:custGeom>
                  <a:avLst/>
                  <a:gdLst>
                    <a:gd name="connsiteX0" fmla="*/ 2042241 w 2058583"/>
                    <a:gd name="connsiteY0" fmla="*/ 764497 h 764496"/>
                    <a:gd name="connsiteX1" fmla="*/ 2028945 w 2058583"/>
                    <a:gd name="connsiteY1" fmla="*/ 757709 h 764496"/>
                    <a:gd name="connsiteX2" fmla="*/ 21873 w 2058583"/>
                    <a:gd name="connsiteY2" fmla="*/ 134937 h 764496"/>
                    <a:gd name="connsiteX3" fmla="*/ 947 w 2058583"/>
                    <a:gd name="connsiteY3" fmla="*/ 124966 h 764496"/>
                    <a:gd name="connsiteX4" fmla="*/ 10918 w 2058583"/>
                    <a:gd name="connsiteY4" fmla="*/ 104040 h 764496"/>
                    <a:gd name="connsiteX5" fmla="*/ 1150052 w 2058583"/>
                    <a:gd name="connsiteY5" fmla="*/ 84752 h 764496"/>
                    <a:gd name="connsiteX6" fmla="*/ 2055489 w 2058583"/>
                    <a:gd name="connsiteY6" fmla="*/ 738468 h 764496"/>
                    <a:gd name="connsiteX7" fmla="*/ 2051749 w 2058583"/>
                    <a:gd name="connsiteY7" fmla="*/ 761402 h 764496"/>
                    <a:gd name="connsiteX8" fmla="*/ 2042241 w 2058583"/>
                    <a:gd name="connsiteY8" fmla="*/ 764497 h 76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8583" h="764496">
                      <a:moveTo>
                        <a:pt x="2042241" y="764497"/>
                      </a:moveTo>
                      <a:cubicBezTo>
                        <a:pt x="2036974" y="764502"/>
                        <a:pt x="2032030" y="761978"/>
                        <a:pt x="2028945" y="757709"/>
                      </a:cubicBezTo>
                      <a:cubicBezTo>
                        <a:pt x="1575829" y="132082"/>
                        <a:pt x="750492" y="-123993"/>
                        <a:pt x="21873" y="134937"/>
                      </a:cubicBezTo>
                      <a:cubicBezTo>
                        <a:pt x="13338" y="137962"/>
                        <a:pt x="3971" y="133498"/>
                        <a:pt x="947" y="124966"/>
                      </a:cubicBezTo>
                      <a:cubicBezTo>
                        <a:pt x="-2078" y="116434"/>
                        <a:pt x="2384" y="107065"/>
                        <a:pt x="10918" y="104040"/>
                      </a:cubicBezTo>
                      <a:cubicBezTo>
                        <a:pt x="378130" y="-27737"/>
                        <a:pt x="778590" y="-34517"/>
                        <a:pt x="1150052" y="84752"/>
                      </a:cubicBezTo>
                      <a:cubicBezTo>
                        <a:pt x="1513898" y="200443"/>
                        <a:pt x="1831178" y="429517"/>
                        <a:pt x="2055489" y="738468"/>
                      </a:cubicBezTo>
                      <a:cubicBezTo>
                        <a:pt x="2060789" y="745837"/>
                        <a:pt x="2059112" y="756103"/>
                        <a:pt x="2051749" y="761402"/>
                      </a:cubicBezTo>
                      <a:cubicBezTo>
                        <a:pt x="2048977" y="763397"/>
                        <a:pt x="2045653" y="764478"/>
                        <a:pt x="2042241" y="764497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220">
                  <a:extLst>
                    <a:ext uri="{FF2B5EF4-FFF2-40B4-BE49-F238E27FC236}">
                      <a16:creationId xmlns:a16="http://schemas.microsoft.com/office/drawing/2014/main" id="{ADBB6A4A-D591-9A4D-B6B5-A27DC69C791E}"/>
                    </a:ext>
                  </a:extLst>
                </p:cNvPr>
                <p:cNvSpPr/>
                <p:nvPr/>
              </p:nvSpPr>
              <p:spPr>
                <a:xfrm>
                  <a:off x="492451" y="1986253"/>
                  <a:ext cx="1169886" cy="2212263"/>
                </a:xfrm>
                <a:custGeom>
                  <a:avLst/>
                  <a:gdLst>
                    <a:gd name="connsiteX0" fmla="*/ 103647 w 1214975"/>
                    <a:gd name="connsiteY0" fmla="*/ 2285100 h 2297526"/>
                    <a:gd name="connsiteX1" fmla="*/ 103647 w 1214975"/>
                    <a:gd name="connsiteY1" fmla="*/ 2285100 h 2297526"/>
                    <a:gd name="connsiteX2" fmla="*/ 115023 w 1214975"/>
                    <a:gd name="connsiteY2" fmla="*/ 2261084 h 2297526"/>
                    <a:gd name="connsiteX3" fmla="*/ 115023 w 1214975"/>
                    <a:gd name="connsiteY3" fmla="*/ 2261084 h 2297526"/>
                    <a:gd name="connsiteX4" fmla="*/ 138898 w 1214975"/>
                    <a:gd name="connsiteY4" fmla="*/ 2272413 h 2297526"/>
                    <a:gd name="connsiteX5" fmla="*/ 138898 w 1214975"/>
                    <a:gd name="connsiteY5" fmla="*/ 2272413 h 2297526"/>
                    <a:gd name="connsiteX6" fmla="*/ 127522 w 1214975"/>
                    <a:gd name="connsiteY6" fmla="*/ 2296289 h 2297526"/>
                    <a:gd name="connsiteX7" fmla="*/ 127522 w 1214975"/>
                    <a:gd name="connsiteY7" fmla="*/ 2296289 h 2297526"/>
                    <a:gd name="connsiteX8" fmla="*/ 121296 w 1214975"/>
                    <a:gd name="connsiteY8" fmla="*/ 2297459 h 2297526"/>
                    <a:gd name="connsiteX9" fmla="*/ 121296 w 1214975"/>
                    <a:gd name="connsiteY9" fmla="*/ 2297459 h 2297526"/>
                    <a:gd name="connsiteX10" fmla="*/ 103647 w 1214975"/>
                    <a:gd name="connsiteY10" fmla="*/ 2285100 h 2297526"/>
                    <a:gd name="connsiteX11" fmla="*/ 77056 w 1214975"/>
                    <a:gd name="connsiteY11" fmla="*/ 2204018 h 2297526"/>
                    <a:gd name="connsiteX12" fmla="*/ 89467 w 1214975"/>
                    <a:gd name="connsiteY12" fmla="*/ 2180624 h 2297526"/>
                    <a:gd name="connsiteX13" fmla="*/ 89509 w 1214975"/>
                    <a:gd name="connsiteY13" fmla="*/ 2180610 h 2297526"/>
                    <a:gd name="connsiteX14" fmla="*/ 89509 w 1214975"/>
                    <a:gd name="connsiteY14" fmla="*/ 2180610 h 2297526"/>
                    <a:gd name="connsiteX15" fmla="*/ 112894 w 1214975"/>
                    <a:gd name="connsiteY15" fmla="*/ 2193040 h 2297526"/>
                    <a:gd name="connsiteX16" fmla="*/ 112916 w 1214975"/>
                    <a:gd name="connsiteY16" fmla="*/ 2193110 h 2297526"/>
                    <a:gd name="connsiteX17" fmla="*/ 112916 w 1214975"/>
                    <a:gd name="connsiteY17" fmla="*/ 2193110 h 2297526"/>
                    <a:gd name="connsiteX18" fmla="*/ 100506 w 1214975"/>
                    <a:gd name="connsiteY18" fmla="*/ 2216503 h 2297526"/>
                    <a:gd name="connsiteX19" fmla="*/ 100464 w 1214975"/>
                    <a:gd name="connsiteY19" fmla="*/ 2216517 h 2297526"/>
                    <a:gd name="connsiteX20" fmla="*/ 100464 w 1214975"/>
                    <a:gd name="connsiteY20" fmla="*/ 2216517 h 2297526"/>
                    <a:gd name="connsiteX21" fmla="*/ 95033 w 1214975"/>
                    <a:gd name="connsiteY21" fmla="*/ 2217313 h 2297526"/>
                    <a:gd name="connsiteX22" fmla="*/ 95033 w 1214975"/>
                    <a:gd name="connsiteY22" fmla="*/ 2217313 h 2297526"/>
                    <a:gd name="connsiteX23" fmla="*/ 77056 w 1214975"/>
                    <a:gd name="connsiteY23" fmla="*/ 2204018 h 2297526"/>
                    <a:gd name="connsiteX24" fmla="*/ 54258 w 1214975"/>
                    <a:gd name="connsiteY24" fmla="*/ 2121999 h 2297526"/>
                    <a:gd name="connsiteX25" fmla="*/ 67834 w 1214975"/>
                    <a:gd name="connsiteY25" fmla="*/ 2098592 h 2297526"/>
                    <a:gd name="connsiteX26" fmla="*/ 67834 w 1214975"/>
                    <a:gd name="connsiteY26" fmla="*/ 2098592 h 2297526"/>
                    <a:gd name="connsiteX27" fmla="*/ 90586 w 1214975"/>
                    <a:gd name="connsiteY27" fmla="*/ 2111700 h 2297526"/>
                    <a:gd name="connsiteX28" fmla="*/ 90586 w 1214975"/>
                    <a:gd name="connsiteY28" fmla="*/ 2111700 h 2297526"/>
                    <a:gd name="connsiteX29" fmla="*/ 77010 w 1214975"/>
                    <a:gd name="connsiteY29" fmla="*/ 2135107 h 2297526"/>
                    <a:gd name="connsiteX30" fmla="*/ 77010 w 1214975"/>
                    <a:gd name="connsiteY30" fmla="*/ 2135107 h 2297526"/>
                    <a:gd name="connsiteX31" fmla="*/ 72328 w 1214975"/>
                    <a:gd name="connsiteY31" fmla="*/ 2135903 h 2297526"/>
                    <a:gd name="connsiteX32" fmla="*/ 72328 w 1214975"/>
                    <a:gd name="connsiteY32" fmla="*/ 2135903 h 2297526"/>
                    <a:gd name="connsiteX33" fmla="*/ 54258 w 1214975"/>
                    <a:gd name="connsiteY33" fmla="*/ 2121999 h 2297526"/>
                    <a:gd name="connsiteX34" fmla="*/ 35532 w 1214975"/>
                    <a:gd name="connsiteY34" fmla="*/ 2038950 h 2297526"/>
                    <a:gd name="connsiteX35" fmla="*/ 50185 w 1214975"/>
                    <a:gd name="connsiteY35" fmla="*/ 2016900 h 2297526"/>
                    <a:gd name="connsiteX36" fmla="*/ 50185 w 1214975"/>
                    <a:gd name="connsiteY36" fmla="*/ 2016900 h 2297526"/>
                    <a:gd name="connsiteX37" fmla="*/ 72235 w 1214975"/>
                    <a:gd name="connsiteY37" fmla="*/ 2031506 h 2297526"/>
                    <a:gd name="connsiteX38" fmla="*/ 72235 w 1214975"/>
                    <a:gd name="connsiteY38" fmla="*/ 2031506 h 2297526"/>
                    <a:gd name="connsiteX39" fmla="*/ 57636 w 1214975"/>
                    <a:gd name="connsiteY39" fmla="*/ 2053603 h 2297526"/>
                    <a:gd name="connsiteX40" fmla="*/ 57628 w 1214975"/>
                    <a:gd name="connsiteY40" fmla="*/ 2053603 h 2297526"/>
                    <a:gd name="connsiteX41" fmla="*/ 57628 w 1214975"/>
                    <a:gd name="connsiteY41" fmla="*/ 2053603 h 2297526"/>
                    <a:gd name="connsiteX42" fmla="*/ 53883 w 1214975"/>
                    <a:gd name="connsiteY42" fmla="*/ 2053977 h 2297526"/>
                    <a:gd name="connsiteX43" fmla="*/ 53883 w 1214975"/>
                    <a:gd name="connsiteY43" fmla="*/ 2053977 h 2297526"/>
                    <a:gd name="connsiteX44" fmla="*/ 35345 w 1214975"/>
                    <a:gd name="connsiteY44" fmla="*/ 2038950 h 2297526"/>
                    <a:gd name="connsiteX45" fmla="*/ 20458 w 1214975"/>
                    <a:gd name="connsiteY45" fmla="*/ 1955106 h 2297526"/>
                    <a:gd name="connsiteX46" fmla="*/ 36131 w 1214975"/>
                    <a:gd name="connsiteY46" fmla="*/ 1933758 h 2297526"/>
                    <a:gd name="connsiteX47" fmla="*/ 36141 w 1214975"/>
                    <a:gd name="connsiteY47" fmla="*/ 1933758 h 2297526"/>
                    <a:gd name="connsiteX48" fmla="*/ 36141 w 1214975"/>
                    <a:gd name="connsiteY48" fmla="*/ 1933758 h 2297526"/>
                    <a:gd name="connsiteX49" fmla="*/ 57487 w 1214975"/>
                    <a:gd name="connsiteY49" fmla="*/ 1949432 h 2297526"/>
                    <a:gd name="connsiteX50" fmla="*/ 57488 w 1214975"/>
                    <a:gd name="connsiteY50" fmla="*/ 1949441 h 2297526"/>
                    <a:gd name="connsiteX51" fmla="*/ 57488 w 1214975"/>
                    <a:gd name="connsiteY51" fmla="*/ 1949441 h 2297526"/>
                    <a:gd name="connsiteX52" fmla="*/ 41815 w 1214975"/>
                    <a:gd name="connsiteY52" fmla="*/ 1970788 h 2297526"/>
                    <a:gd name="connsiteX53" fmla="*/ 41805 w 1214975"/>
                    <a:gd name="connsiteY53" fmla="*/ 1970788 h 2297526"/>
                    <a:gd name="connsiteX54" fmla="*/ 41805 w 1214975"/>
                    <a:gd name="connsiteY54" fmla="*/ 1970788 h 2297526"/>
                    <a:gd name="connsiteX55" fmla="*/ 38950 w 1214975"/>
                    <a:gd name="connsiteY55" fmla="*/ 1970788 h 2297526"/>
                    <a:gd name="connsiteX56" fmla="*/ 38950 w 1214975"/>
                    <a:gd name="connsiteY56" fmla="*/ 1970788 h 2297526"/>
                    <a:gd name="connsiteX57" fmla="*/ 20458 w 1214975"/>
                    <a:gd name="connsiteY57" fmla="*/ 1955106 h 2297526"/>
                    <a:gd name="connsiteX58" fmla="*/ 9363 w 1214975"/>
                    <a:gd name="connsiteY58" fmla="*/ 1870652 h 2297526"/>
                    <a:gd name="connsiteX59" fmla="*/ 26015 w 1214975"/>
                    <a:gd name="connsiteY59" fmla="*/ 1850059 h 2297526"/>
                    <a:gd name="connsiteX60" fmla="*/ 26076 w 1214975"/>
                    <a:gd name="connsiteY60" fmla="*/ 1850054 h 2297526"/>
                    <a:gd name="connsiteX61" fmla="*/ 26076 w 1214975"/>
                    <a:gd name="connsiteY61" fmla="*/ 1850054 h 2297526"/>
                    <a:gd name="connsiteX62" fmla="*/ 46791 w 1214975"/>
                    <a:gd name="connsiteY62" fmla="*/ 1866551 h 2297526"/>
                    <a:gd name="connsiteX63" fmla="*/ 46814 w 1214975"/>
                    <a:gd name="connsiteY63" fmla="*/ 1866767 h 2297526"/>
                    <a:gd name="connsiteX64" fmla="*/ 46814 w 1214975"/>
                    <a:gd name="connsiteY64" fmla="*/ 1866767 h 2297526"/>
                    <a:gd name="connsiteX65" fmla="*/ 30148 w 1214975"/>
                    <a:gd name="connsiteY65" fmla="*/ 1887318 h 2297526"/>
                    <a:gd name="connsiteX66" fmla="*/ 30148 w 1214975"/>
                    <a:gd name="connsiteY66" fmla="*/ 1887318 h 2297526"/>
                    <a:gd name="connsiteX67" fmla="*/ 28182 w 1214975"/>
                    <a:gd name="connsiteY67" fmla="*/ 1887318 h 2297526"/>
                    <a:gd name="connsiteX68" fmla="*/ 28089 w 1214975"/>
                    <a:gd name="connsiteY68" fmla="*/ 1887318 h 2297526"/>
                    <a:gd name="connsiteX69" fmla="*/ 9363 w 1214975"/>
                    <a:gd name="connsiteY69" fmla="*/ 1870652 h 2297526"/>
                    <a:gd name="connsiteX70" fmla="*/ 2762 w 1214975"/>
                    <a:gd name="connsiteY70" fmla="*/ 1785778 h 2297526"/>
                    <a:gd name="connsiteX71" fmla="*/ 20399 w 1214975"/>
                    <a:gd name="connsiteY71" fmla="*/ 1766022 h 2297526"/>
                    <a:gd name="connsiteX72" fmla="*/ 20411 w 1214975"/>
                    <a:gd name="connsiteY72" fmla="*/ 1766022 h 2297526"/>
                    <a:gd name="connsiteX73" fmla="*/ 20411 w 1214975"/>
                    <a:gd name="connsiteY73" fmla="*/ 1766022 h 2297526"/>
                    <a:gd name="connsiteX74" fmla="*/ 40166 w 1214975"/>
                    <a:gd name="connsiteY74" fmla="*/ 1783657 h 2297526"/>
                    <a:gd name="connsiteX75" fmla="*/ 40167 w 1214975"/>
                    <a:gd name="connsiteY75" fmla="*/ 1783671 h 2297526"/>
                    <a:gd name="connsiteX76" fmla="*/ 40167 w 1214975"/>
                    <a:gd name="connsiteY76" fmla="*/ 1783671 h 2297526"/>
                    <a:gd name="connsiteX77" fmla="*/ 22518 w 1214975"/>
                    <a:gd name="connsiteY77" fmla="*/ 1803380 h 2297526"/>
                    <a:gd name="connsiteX78" fmla="*/ 21441 w 1214975"/>
                    <a:gd name="connsiteY78" fmla="*/ 1803380 h 2297526"/>
                    <a:gd name="connsiteX79" fmla="*/ 2762 w 1214975"/>
                    <a:gd name="connsiteY79" fmla="*/ 1785778 h 2297526"/>
                    <a:gd name="connsiteX80" fmla="*/ 0 w 1214975"/>
                    <a:gd name="connsiteY80" fmla="*/ 1700342 h 2297526"/>
                    <a:gd name="connsiteX81" fmla="*/ 18726 w 1214975"/>
                    <a:gd name="connsiteY81" fmla="*/ 1681616 h 2297526"/>
                    <a:gd name="connsiteX82" fmla="*/ 18726 w 1214975"/>
                    <a:gd name="connsiteY82" fmla="*/ 1681616 h 2297526"/>
                    <a:gd name="connsiteX83" fmla="*/ 37452 w 1214975"/>
                    <a:gd name="connsiteY83" fmla="*/ 1699967 h 2297526"/>
                    <a:gd name="connsiteX84" fmla="*/ 37452 w 1214975"/>
                    <a:gd name="connsiteY84" fmla="*/ 1699967 h 2297526"/>
                    <a:gd name="connsiteX85" fmla="*/ 18726 w 1214975"/>
                    <a:gd name="connsiteY85" fmla="*/ 1718693 h 2297526"/>
                    <a:gd name="connsiteX86" fmla="*/ 18726 w 1214975"/>
                    <a:gd name="connsiteY86" fmla="*/ 1718693 h 2297526"/>
                    <a:gd name="connsiteX87" fmla="*/ 0 w 1214975"/>
                    <a:gd name="connsiteY87" fmla="*/ 1700342 h 2297526"/>
                    <a:gd name="connsiteX88" fmla="*/ 19334 w 1214975"/>
                    <a:gd name="connsiteY88" fmla="*/ 1634380 h 2297526"/>
                    <a:gd name="connsiteX89" fmla="*/ 1333 w 1214975"/>
                    <a:gd name="connsiteY89" fmla="*/ 1615870 h 2297526"/>
                    <a:gd name="connsiteX90" fmla="*/ 1358 w 1214975"/>
                    <a:gd name="connsiteY90" fmla="*/ 1615140 h 2297526"/>
                    <a:gd name="connsiteX91" fmla="*/ 1358 w 1214975"/>
                    <a:gd name="connsiteY91" fmla="*/ 1615140 h 2297526"/>
                    <a:gd name="connsiteX92" fmla="*/ 20832 w 1214975"/>
                    <a:gd name="connsiteY92" fmla="*/ 1597303 h 2297526"/>
                    <a:gd name="connsiteX93" fmla="*/ 20832 w 1214975"/>
                    <a:gd name="connsiteY93" fmla="*/ 1597303 h 2297526"/>
                    <a:gd name="connsiteX94" fmla="*/ 38762 w 1214975"/>
                    <a:gd name="connsiteY94" fmla="*/ 1616684 h 2297526"/>
                    <a:gd name="connsiteX95" fmla="*/ 38762 w 1214975"/>
                    <a:gd name="connsiteY95" fmla="*/ 1616684 h 2297526"/>
                    <a:gd name="connsiteX96" fmla="*/ 20037 w 1214975"/>
                    <a:gd name="connsiteY96" fmla="*/ 1634521 h 2297526"/>
                    <a:gd name="connsiteX97" fmla="*/ 19334 w 1214975"/>
                    <a:gd name="connsiteY97" fmla="*/ 1634521 h 2297526"/>
                    <a:gd name="connsiteX98" fmla="*/ 24016 w 1214975"/>
                    <a:gd name="connsiteY98" fmla="*/ 1550629 h 2297526"/>
                    <a:gd name="connsiteX99" fmla="*/ 7022 w 1214975"/>
                    <a:gd name="connsiteY99" fmla="*/ 1530321 h 2297526"/>
                    <a:gd name="connsiteX100" fmla="*/ 7022 w 1214975"/>
                    <a:gd name="connsiteY100" fmla="*/ 1530312 h 2297526"/>
                    <a:gd name="connsiteX101" fmla="*/ 7022 w 1214975"/>
                    <a:gd name="connsiteY101" fmla="*/ 1530312 h 2297526"/>
                    <a:gd name="connsiteX102" fmla="*/ 27332 w 1214975"/>
                    <a:gd name="connsiteY102" fmla="*/ 1513318 h 2297526"/>
                    <a:gd name="connsiteX103" fmla="*/ 27340 w 1214975"/>
                    <a:gd name="connsiteY103" fmla="*/ 1513318 h 2297526"/>
                    <a:gd name="connsiteX104" fmla="*/ 27340 w 1214975"/>
                    <a:gd name="connsiteY104" fmla="*/ 1513318 h 2297526"/>
                    <a:gd name="connsiteX105" fmla="*/ 44333 w 1214975"/>
                    <a:gd name="connsiteY105" fmla="*/ 1533589 h 2297526"/>
                    <a:gd name="connsiteX106" fmla="*/ 44333 w 1214975"/>
                    <a:gd name="connsiteY106" fmla="*/ 1533589 h 2297526"/>
                    <a:gd name="connsiteX107" fmla="*/ 25607 w 1214975"/>
                    <a:gd name="connsiteY107" fmla="*/ 1550676 h 2297526"/>
                    <a:gd name="connsiteX108" fmla="*/ 23782 w 1214975"/>
                    <a:gd name="connsiteY108" fmla="*/ 1550676 h 2297526"/>
                    <a:gd name="connsiteX109" fmla="*/ 32302 w 1214975"/>
                    <a:gd name="connsiteY109" fmla="*/ 1466878 h 2297526"/>
                    <a:gd name="connsiteX110" fmla="*/ 16288 w 1214975"/>
                    <a:gd name="connsiteY110" fmla="*/ 1445788 h 2297526"/>
                    <a:gd name="connsiteX111" fmla="*/ 16291 w 1214975"/>
                    <a:gd name="connsiteY111" fmla="*/ 1445765 h 2297526"/>
                    <a:gd name="connsiteX112" fmla="*/ 16291 w 1214975"/>
                    <a:gd name="connsiteY112" fmla="*/ 1445765 h 2297526"/>
                    <a:gd name="connsiteX113" fmla="*/ 37097 w 1214975"/>
                    <a:gd name="connsiteY113" fmla="*/ 1429380 h 2297526"/>
                    <a:gd name="connsiteX114" fmla="*/ 37452 w 1214975"/>
                    <a:gd name="connsiteY114" fmla="*/ 1429427 h 2297526"/>
                    <a:gd name="connsiteX115" fmla="*/ 37452 w 1214975"/>
                    <a:gd name="connsiteY115" fmla="*/ 1429427 h 2297526"/>
                    <a:gd name="connsiteX116" fmla="*/ 53510 w 1214975"/>
                    <a:gd name="connsiteY116" fmla="*/ 1450484 h 2297526"/>
                    <a:gd name="connsiteX117" fmla="*/ 53509 w 1214975"/>
                    <a:gd name="connsiteY117" fmla="*/ 1450493 h 2297526"/>
                    <a:gd name="connsiteX118" fmla="*/ 53509 w 1214975"/>
                    <a:gd name="connsiteY118" fmla="*/ 1450493 h 2297526"/>
                    <a:gd name="connsiteX119" fmla="*/ 34783 w 1214975"/>
                    <a:gd name="connsiteY119" fmla="*/ 1466691 h 2297526"/>
                    <a:gd name="connsiteX120" fmla="*/ 34783 w 1214975"/>
                    <a:gd name="connsiteY120" fmla="*/ 1466691 h 2297526"/>
                    <a:gd name="connsiteX121" fmla="*/ 44801 w 1214975"/>
                    <a:gd name="connsiteY121" fmla="*/ 1383455 h 2297526"/>
                    <a:gd name="connsiteX122" fmla="*/ 29821 w 1214975"/>
                    <a:gd name="connsiteY122" fmla="*/ 1361640 h 2297526"/>
                    <a:gd name="connsiteX123" fmla="*/ 29821 w 1214975"/>
                    <a:gd name="connsiteY123" fmla="*/ 1361640 h 2297526"/>
                    <a:gd name="connsiteX124" fmla="*/ 51636 w 1214975"/>
                    <a:gd name="connsiteY124" fmla="*/ 1346659 h 2297526"/>
                    <a:gd name="connsiteX125" fmla="*/ 51636 w 1214975"/>
                    <a:gd name="connsiteY125" fmla="*/ 1346659 h 2297526"/>
                    <a:gd name="connsiteX126" fmla="*/ 66686 w 1214975"/>
                    <a:gd name="connsiteY126" fmla="*/ 1368451 h 2297526"/>
                    <a:gd name="connsiteX127" fmla="*/ 66664 w 1214975"/>
                    <a:gd name="connsiteY127" fmla="*/ 1368568 h 2297526"/>
                    <a:gd name="connsiteX128" fmla="*/ 66664 w 1214975"/>
                    <a:gd name="connsiteY128" fmla="*/ 1368568 h 2297526"/>
                    <a:gd name="connsiteX129" fmla="*/ 48266 w 1214975"/>
                    <a:gd name="connsiteY129" fmla="*/ 1383876 h 2297526"/>
                    <a:gd name="connsiteX130" fmla="*/ 48266 w 1214975"/>
                    <a:gd name="connsiteY130" fmla="*/ 1383876 h 2297526"/>
                    <a:gd name="connsiteX131" fmla="*/ 44801 w 1214975"/>
                    <a:gd name="connsiteY131" fmla="*/ 1383315 h 2297526"/>
                    <a:gd name="connsiteX132" fmla="*/ 61280 w 1214975"/>
                    <a:gd name="connsiteY132" fmla="*/ 1300781 h 2297526"/>
                    <a:gd name="connsiteX133" fmla="*/ 47218 w 1214975"/>
                    <a:gd name="connsiteY133" fmla="*/ 1278343 h 2297526"/>
                    <a:gd name="connsiteX134" fmla="*/ 47236 w 1214975"/>
                    <a:gd name="connsiteY134" fmla="*/ 1278263 h 2297526"/>
                    <a:gd name="connsiteX135" fmla="*/ 47236 w 1214975"/>
                    <a:gd name="connsiteY135" fmla="*/ 1278263 h 2297526"/>
                    <a:gd name="connsiteX136" fmla="*/ 69676 w 1214975"/>
                    <a:gd name="connsiteY136" fmla="*/ 1264200 h 2297526"/>
                    <a:gd name="connsiteX137" fmla="*/ 69753 w 1214975"/>
                    <a:gd name="connsiteY137" fmla="*/ 1264219 h 2297526"/>
                    <a:gd name="connsiteX138" fmla="*/ 69753 w 1214975"/>
                    <a:gd name="connsiteY138" fmla="*/ 1264219 h 2297526"/>
                    <a:gd name="connsiteX139" fmla="*/ 83803 w 1214975"/>
                    <a:gd name="connsiteY139" fmla="*/ 1286666 h 2297526"/>
                    <a:gd name="connsiteX140" fmla="*/ 83798 w 1214975"/>
                    <a:gd name="connsiteY140" fmla="*/ 1286690 h 2297526"/>
                    <a:gd name="connsiteX141" fmla="*/ 83798 w 1214975"/>
                    <a:gd name="connsiteY141" fmla="*/ 1286690 h 2297526"/>
                    <a:gd name="connsiteX142" fmla="*/ 65540 w 1214975"/>
                    <a:gd name="connsiteY142" fmla="*/ 1301155 h 2297526"/>
                    <a:gd name="connsiteX143" fmla="*/ 65540 w 1214975"/>
                    <a:gd name="connsiteY143" fmla="*/ 1301155 h 2297526"/>
                    <a:gd name="connsiteX144" fmla="*/ 61280 w 1214975"/>
                    <a:gd name="connsiteY144" fmla="*/ 1300640 h 2297526"/>
                    <a:gd name="connsiteX145" fmla="*/ 81691 w 1214975"/>
                    <a:gd name="connsiteY145" fmla="*/ 1218762 h 2297526"/>
                    <a:gd name="connsiteX146" fmla="*/ 68807 w 1214975"/>
                    <a:gd name="connsiteY146" fmla="*/ 1195627 h 2297526"/>
                    <a:gd name="connsiteX147" fmla="*/ 68817 w 1214975"/>
                    <a:gd name="connsiteY147" fmla="*/ 1195589 h 2297526"/>
                    <a:gd name="connsiteX148" fmla="*/ 68817 w 1214975"/>
                    <a:gd name="connsiteY148" fmla="*/ 1195589 h 2297526"/>
                    <a:gd name="connsiteX149" fmla="*/ 91943 w 1214975"/>
                    <a:gd name="connsiteY149" fmla="*/ 1182762 h 2297526"/>
                    <a:gd name="connsiteX150" fmla="*/ 91943 w 1214975"/>
                    <a:gd name="connsiteY150" fmla="*/ 1182762 h 2297526"/>
                    <a:gd name="connsiteX151" fmla="*/ 104828 w 1214975"/>
                    <a:gd name="connsiteY151" fmla="*/ 1205898 h 2297526"/>
                    <a:gd name="connsiteX152" fmla="*/ 104817 w 1214975"/>
                    <a:gd name="connsiteY152" fmla="*/ 1205935 h 2297526"/>
                    <a:gd name="connsiteX153" fmla="*/ 104817 w 1214975"/>
                    <a:gd name="connsiteY153" fmla="*/ 1205935 h 2297526"/>
                    <a:gd name="connsiteX154" fmla="*/ 86841 w 1214975"/>
                    <a:gd name="connsiteY154" fmla="*/ 1219511 h 2297526"/>
                    <a:gd name="connsiteX155" fmla="*/ 86841 w 1214975"/>
                    <a:gd name="connsiteY155" fmla="*/ 1219511 h 2297526"/>
                    <a:gd name="connsiteX156" fmla="*/ 81691 w 1214975"/>
                    <a:gd name="connsiteY156" fmla="*/ 1218762 h 2297526"/>
                    <a:gd name="connsiteX157" fmla="*/ 105894 w 1214975"/>
                    <a:gd name="connsiteY157" fmla="*/ 1138054 h 2297526"/>
                    <a:gd name="connsiteX158" fmla="*/ 94143 w 1214975"/>
                    <a:gd name="connsiteY158" fmla="*/ 1114324 h 2297526"/>
                    <a:gd name="connsiteX159" fmla="*/ 94144 w 1214975"/>
                    <a:gd name="connsiteY159" fmla="*/ 1114319 h 2297526"/>
                    <a:gd name="connsiteX160" fmla="*/ 94144 w 1214975"/>
                    <a:gd name="connsiteY160" fmla="*/ 1114319 h 2297526"/>
                    <a:gd name="connsiteX161" fmla="*/ 117876 w 1214975"/>
                    <a:gd name="connsiteY161" fmla="*/ 1102569 h 2297526"/>
                    <a:gd name="connsiteX162" fmla="*/ 117879 w 1214975"/>
                    <a:gd name="connsiteY162" fmla="*/ 1102569 h 2297526"/>
                    <a:gd name="connsiteX163" fmla="*/ 117879 w 1214975"/>
                    <a:gd name="connsiteY163" fmla="*/ 1102569 h 2297526"/>
                    <a:gd name="connsiteX164" fmla="*/ 129630 w 1214975"/>
                    <a:gd name="connsiteY164" fmla="*/ 1126299 h 2297526"/>
                    <a:gd name="connsiteX165" fmla="*/ 129629 w 1214975"/>
                    <a:gd name="connsiteY165" fmla="*/ 1126304 h 2297526"/>
                    <a:gd name="connsiteX166" fmla="*/ 129629 w 1214975"/>
                    <a:gd name="connsiteY166" fmla="*/ 1126304 h 2297526"/>
                    <a:gd name="connsiteX167" fmla="*/ 111886 w 1214975"/>
                    <a:gd name="connsiteY167" fmla="*/ 1139178 h 2297526"/>
                    <a:gd name="connsiteX168" fmla="*/ 111886 w 1214975"/>
                    <a:gd name="connsiteY168" fmla="*/ 1139178 h 2297526"/>
                    <a:gd name="connsiteX169" fmla="*/ 105894 w 1214975"/>
                    <a:gd name="connsiteY169" fmla="*/ 1138148 h 2297526"/>
                    <a:gd name="connsiteX170" fmla="*/ 133983 w 1214975"/>
                    <a:gd name="connsiteY170" fmla="*/ 1058470 h 2297526"/>
                    <a:gd name="connsiteX171" fmla="*/ 123403 w 1214975"/>
                    <a:gd name="connsiteY171" fmla="*/ 1034220 h 2297526"/>
                    <a:gd name="connsiteX172" fmla="*/ 123403 w 1214975"/>
                    <a:gd name="connsiteY172" fmla="*/ 1034220 h 2297526"/>
                    <a:gd name="connsiteX173" fmla="*/ 147653 w 1214975"/>
                    <a:gd name="connsiteY173" fmla="*/ 1023593 h 2297526"/>
                    <a:gd name="connsiteX174" fmla="*/ 147653 w 1214975"/>
                    <a:gd name="connsiteY174" fmla="*/ 1023593 h 2297526"/>
                    <a:gd name="connsiteX175" fmla="*/ 158299 w 1214975"/>
                    <a:gd name="connsiteY175" fmla="*/ 1047843 h 2297526"/>
                    <a:gd name="connsiteX176" fmla="*/ 158279 w 1214975"/>
                    <a:gd name="connsiteY176" fmla="*/ 1047890 h 2297526"/>
                    <a:gd name="connsiteX177" fmla="*/ 158279 w 1214975"/>
                    <a:gd name="connsiteY177" fmla="*/ 1047890 h 2297526"/>
                    <a:gd name="connsiteX178" fmla="*/ 140818 w 1214975"/>
                    <a:gd name="connsiteY178" fmla="*/ 1059781 h 2297526"/>
                    <a:gd name="connsiteX179" fmla="*/ 140818 w 1214975"/>
                    <a:gd name="connsiteY179" fmla="*/ 1059781 h 2297526"/>
                    <a:gd name="connsiteX180" fmla="*/ 133936 w 1214975"/>
                    <a:gd name="connsiteY180" fmla="*/ 1058657 h 2297526"/>
                    <a:gd name="connsiteX181" fmla="*/ 165770 w 1214975"/>
                    <a:gd name="connsiteY181" fmla="*/ 980430 h 2297526"/>
                    <a:gd name="connsiteX182" fmla="*/ 156407 w 1214975"/>
                    <a:gd name="connsiteY182" fmla="*/ 955712 h 2297526"/>
                    <a:gd name="connsiteX183" fmla="*/ 156407 w 1214975"/>
                    <a:gd name="connsiteY183" fmla="*/ 955712 h 2297526"/>
                    <a:gd name="connsiteX184" fmla="*/ 181125 w 1214975"/>
                    <a:gd name="connsiteY184" fmla="*/ 946349 h 2297526"/>
                    <a:gd name="connsiteX185" fmla="*/ 181125 w 1214975"/>
                    <a:gd name="connsiteY185" fmla="*/ 946349 h 2297526"/>
                    <a:gd name="connsiteX186" fmla="*/ 190488 w 1214975"/>
                    <a:gd name="connsiteY186" fmla="*/ 971067 h 2297526"/>
                    <a:gd name="connsiteX187" fmla="*/ 190488 w 1214975"/>
                    <a:gd name="connsiteY187" fmla="*/ 971067 h 2297526"/>
                    <a:gd name="connsiteX188" fmla="*/ 173213 w 1214975"/>
                    <a:gd name="connsiteY188" fmla="*/ 982256 h 2297526"/>
                    <a:gd name="connsiteX189" fmla="*/ 173213 w 1214975"/>
                    <a:gd name="connsiteY189" fmla="*/ 982256 h 2297526"/>
                    <a:gd name="connsiteX190" fmla="*/ 165723 w 1214975"/>
                    <a:gd name="connsiteY190" fmla="*/ 980617 h 2297526"/>
                    <a:gd name="connsiteX191" fmla="*/ 201302 w 1214975"/>
                    <a:gd name="connsiteY191" fmla="*/ 904170 h 2297526"/>
                    <a:gd name="connsiteX192" fmla="*/ 193062 w 1214975"/>
                    <a:gd name="connsiteY192" fmla="*/ 879030 h 2297526"/>
                    <a:gd name="connsiteX193" fmla="*/ 193062 w 1214975"/>
                    <a:gd name="connsiteY193" fmla="*/ 879030 h 2297526"/>
                    <a:gd name="connsiteX194" fmla="*/ 218202 w 1214975"/>
                    <a:gd name="connsiteY194" fmla="*/ 870744 h 2297526"/>
                    <a:gd name="connsiteX195" fmla="*/ 218202 w 1214975"/>
                    <a:gd name="connsiteY195" fmla="*/ 870744 h 2297526"/>
                    <a:gd name="connsiteX196" fmla="*/ 226301 w 1214975"/>
                    <a:gd name="connsiteY196" fmla="*/ 895743 h 2297526"/>
                    <a:gd name="connsiteX197" fmla="*/ 226301 w 1214975"/>
                    <a:gd name="connsiteY197" fmla="*/ 895743 h 2297526"/>
                    <a:gd name="connsiteX198" fmla="*/ 209541 w 1214975"/>
                    <a:gd name="connsiteY198" fmla="*/ 906042 h 2297526"/>
                    <a:gd name="connsiteX199" fmla="*/ 209541 w 1214975"/>
                    <a:gd name="connsiteY199" fmla="*/ 906042 h 2297526"/>
                    <a:gd name="connsiteX200" fmla="*/ 201302 w 1214975"/>
                    <a:gd name="connsiteY200" fmla="*/ 904170 h 2297526"/>
                    <a:gd name="connsiteX201" fmla="*/ 240298 w 1214975"/>
                    <a:gd name="connsiteY201" fmla="*/ 829267 h 2297526"/>
                    <a:gd name="connsiteX202" fmla="*/ 233229 w 1214975"/>
                    <a:gd name="connsiteY202" fmla="*/ 803753 h 2297526"/>
                    <a:gd name="connsiteX203" fmla="*/ 233229 w 1214975"/>
                    <a:gd name="connsiteY203" fmla="*/ 803753 h 2297526"/>
                    <a:gd name="connsiteX204" fmla="*/ 258743 w 1214975"/>
                    <a:gd name="connsiteY204" fmla="*/ 796684 h 2297526"/>
                    <a:gd name="connsiteX205" fmla="*/ 258743 w 1214975"/>
                    <a:gd name="connsiteY205" fmla="*/ 796684 h 2297526"/>
                    <a:gd name="connsiteX206" fmla="*/ 265812 w 1214975"/>
                    <a:gd name="connsiteY206" fmla="*/ 822197 h 2297526"/>
                    <a:gd name="connsiteX207" fmla="*/ 265812 w 1214975"/>
                    <a:gd name="connsiteY207" fmla="*/ 822197 h 2297526"/>
                    <a:gd name="connsiteX208" fmla="*/ 249521 w 1214975"/>
                    <a:gd name="connsiteY208" fmla="*/ 831560 h 2297526"/>
                    <a:gd name="connsiteX209" fmla="*/ 249521 w 1214975"/>
                    <a:gd name="connsiteY209" fmla="*/ 831560 h 2297526"/>
                    <a:gd name="connsiteX210" fmla="*/ 240111 w 1214975"/>
                    <a:gd name="connsiteY210" fmla="*/ 829501 h 2297526"/>
                    <a:gd name="connsiteX211" fmla="*/ 282759 w 1214975"/>
                    <a:gd name="connsiteY211" fmla="*/ 756517 h 2297526"/>
                    <a:gd name="connsiteX212" fmla="*/ 276897 w 1214975"/>
                    <a:gd name="connsiteY212" fmla="*/ 730689 h 2297526"/>
                    <a:gd name="connsiteX213" fmla="*/ 276907 w 1214975"/>
                    <a:gd name="connsiteY213" fmla="*/ 730675 h 2297526"/>
                    <a:gd name="connsiteX214" fmla="*/ 276907 w 1214975"/>
                    <a:gd name="connsiteY214" fmla="*/ 730675 h 2297526"/>
                    <a:gd name="connsiteX215" fmla="*/ 302732 w 1214975"/>
                    <a:gd name="connsiteY215" fmla="*/ 724814 h 2297526"/>
                    <a:gd name="connsiteX216" fmla="*/ 302749 w 1214975"/>
                    <a:gd name="connsiteY216" fmla="*/ 724824 h 2297526"/>
                    <a:gd name="connsiteX217" fmla="*/ 302749 w 1214975"/>
                    <a:gd name="connsiteY217" fmla="*/ 724824 h 2297526"/>
                    <a:gd name="connsiteX218" fmla="*/ 308611 w 1214975"/>
                    <a:gd name="connsiteY218" fmla="*/ 750651 h 2297526"/>
                    <a:gd name="connsiteX219" fmla="*/ 308600 w 1214975"/>
                    <a:gd name="connsiteY219" fmla="*/ 750665 h 2297526"/>
                    <a:gd name="connsiteX220" fmla="*/ 308600 w 1214975"/>
                    <a:gd name="connsiteY220" fmla="*/ 750665 h 2297526"/>
                    <a:gd name="connsiteX221" fmla="*/ 292730 w 1214975"/>
                    <a:gd name="connsiteY221" fmla="*/ 759419 h 2297526"/>
                    <a:gd name="connsiteX222" fmla="*/ 292730 w 1214975"/>
                    <a:gd name="connsiteY222" fmla="*/ 759419 h 2297526"/>
                    <a:gd name="connsiteX223" fmla="*/ 282572 w 1214975"/>
                    <a:gd name="connsiteY223" fmla="*/ 756751 h 2297526"/>
                    <a:gd name="connsiteX224" fmla="*/ 328637 w 1214975"/>
                    <a:gd name="connsiteY224" fmla="*/ 685874 h 2297526"/>
                    <a:gd name="connsiteX225" fmla="*/ 323947 w 1214975"/>
                    <a:gd name="connsiteY225" fmla="*/ 659812 h 2297526"/>
                    <a:gd name="connsiteX226" fmla="*/ 323955 w 1214975"/>
                    <a:gd name="connsiteY226" fmla="*/ 659798 h 2297526"/>
                    <a:gd name="connsiteX227" fmla="*/ 323955 w 1214975"/>
                    <a:gd name="connsiteY227" fmla="*/ 659798 h 2297526"/>
                    <a:gd name="connsiteX228" fmla="*/ 350019 w 1214975"/>
                    <a:gd name="connsiteY228" fmla="*/ 655108 h 2297526"/>
                    <a:gd name="connsiteX229" fmla="*/ 350031 w 1214975"/>
                    <a:gd name="connsiteY229" fmla="*/ 655117 h 2297526"/>
                    <a:gd name="connsiteX230" fmla="*/ 350031 w 1214975"/>
                    <a:gd name="connsiteY230" fmla="*/ 655117 h 2297526"/>
                    <a:gd name="connsiteX231" fmla="*/ 354721 w 1214975"/>
                    <a:gd name="connsiteY231" fmla="*/ 681179 h 2297526"/>
                    <a:gd name="connsiteX232" fmla="*/ 354713 w 1214975"/>
                    <a:gd name="connsiteY232" fmla="*/ 681193 h 2297526"/>
                    <a:gd name="connsiteX233" fmla="*/ 354713 w 1214975"/>
                    <a:gd name="connsiteY233" fmla="*/ 681193 h 2297526"/>
                    <a:gd name="connsiteX234" fmla="*/ 339357 w 1214975"/>
                    <a:gd name="connsiteY234" fmla="*/ 689151 h 2297526"/>
                    <a:gd name="connsiteX235" fmla="*/ 339357 w 1214975"/>
                    <a:gd name="connsiteY235" fmla="*/ 689151 h 2297526"/>
                    <a:gd name="connsiteX236" fmla="*/ 328450 w 1214975"/>
                    <a:gd name="connsiteY236" fmla="*/ 686108 h 2297526"/>
                    <a:gd name="connsiteX237" fmla="*/ 377792 w 1214975"/>
                    <a:gd name="connsiteY237" fmla="*/ 617525 h 2297526"/>
                    <a:gd name="connsiteX238" fmla="*/ 374421 w 1214975"/>
                    <a:gd name="connsiteY238" fmla="*/ 591262 h 2297526"/>
                    <a:gd name="connsiteX239" fmla="*/ 374421 w 1214975"/>
                    <a:gd name="connsiteY239" fmla="*/ 591262 h 2297526"/>
                    <a:gd name="connsiteX240" fmla="*/ 400684 w 1214975"/>
                    <a:gd name="connsiteY240" fmla="*/ 587892 h 2297526"/>
                    <a:gd name="connsiteX241" fmla="*/ 400684 w 1214975"/>
                    <a:gd name="connsiteY241" fmla="*/ 587892 h 2297526"/>
                    <a:gd name="connsiteX242" fmla="*/ 404055 w 1214975"/>
                    <a:gd name="connsiteY242" fmla="*/ 614154 h 2297526"/>
                    <a:gd name="connsiteX243" fmla="*/ 404055 w 1214975"/>
                    <a:gd name="connsiteY243" fmla="*/ 614154 h 2297526"/>
                    <a:gd name="connsiteX244" fmla="*/ 389215 w 1214975"/>
                    <a:gd name="connsiteY244" fmla="*/ 621411 h 2297526"/>
                    <a:gd name="connsiteX245" fmla="*/ 389215 w 1214975"/>
                    <a:gd name="connsiteY245" fmla="*/ 621411 h 2297526"/>
                    <a:gd name="connsiteX246" fmla="*/ 377605 w 1214975"/>
                    <a:gd name="connsiteY246" fmla="*/ 617759 h 2297526"/>
                    <a:gd name="connsiteX247" fmla="*/ 430084 w 1214975"/>
                    <a:gd name="connsiteY247" fmla="*/ 551564 h 2297526"/>
                    <a:gd name="connsiteX248" fmla="*/ 427972 w 1214975"/>
                    <a:gd name="connsiteY248" fmla="*/ 525165 h 2297526"/>
                    <a:gd name="connsiteX249" fmla="*/ 427977 w 1214975"/>
                    <a:gd name="connsiteY249" fmla="*/ 525160 h 2297526"/>
                    <a:gd name="connsiteX250" fmla="*/ 427977 w 1214975"/>
                    <a:gd name="connsiteY250" fmla="*/ 525160 h 2297526"/>
                    <a:gd name="connsiteX251" fmla="*/ 454375 w 1214975"/>
                    <a:gd name="connsiteY251" fmla="*/ 523049 h 2297526"/>
                    <a:gd name="connsiteX252" fmla="*/ 454380 w 1214975"/>
                    <a:gd name="connsiteY252" fmla="*/ 523054 h 2297526"/>
                    <a:gd name="connsiteX253" fmla="*/ 454380 w 1214975"/>
                    <a:gd name="connsiteY253" fmla="*/ 523054 h 2297526"/>
                    <a:gd name="connsiteX254" fmla="*/ 456492 w 1214975"/>
                    <a:gd name="connsiteY254" fmla="*/ 549452 h 2297526"/>
                    <a:gd name="connsiteX255" fmla="*/ 456487 w 1214975"/>
                    <a:gd name="connsiteY255" fmla="*/ 549457 h 2297526"/>
                    <a:gd name="connsiteX256" fmla="*/ 456487 w 1214975"/>
                    <a:gd name="connsiteY256" fmla="*/ 549457 h 2297526"/>
                    <a:gd name="connsiteX257" fmla="*/ 442443 w 1214975"/>
                    <a:gd name="connsiteY257" fmla="*/ 556011 h 2297526"/>
                    <a:gd name="connsiteX258" fmla="*/ 442443 w 1214975"/>
                    <a:gd name="connsiteY258" fmla="*/ 556011 h 2297526"/>
                    <a:gd name="connsiteX259" fmla="*/ 429896 w 1214975"/>
                    <a:gd name="connsiteY259" fmla="*/ 551798 h 2297526"/>
                    <a:gd name="connsiteX260" fmla="*/ 485512 w 1214975"/>
                    <a:gd name="connsiteY260" fmla="*/ 489207 h 2297526"/>
                    <a:gd name="connsiteX261" fmla="*/ 484622 w 1214975"/>
                    <a:gd name="connsiteY261" fmla="*/ 463787 h 2297526"/>
                    <a:gd name="connsiteX262" fmla="*/ 484622 w 1214975"/>
                    <a:gd name="connsiteY262" fmla="*/ 463787 h 2297526"/>
                    <a:gd name="connsiteX263" fmla="*/ 511073 w 1214975"/>
                    <a:gd name="connsiteY263" fmla="*/ 461867 h 2297526"/>
                    <a:gd name="connsiteX264" fmla="*/ 511073 w 1214975"/>
                    <a:gd name="connsiteY264" fmla="*/ 461867 h 2297526"/>
                    <a:gd name="connsiteX265" fmla="*/ 512215 w 1214975"/>
                    <a:gd name="connsiteY265" fmla="*/ 487531 h 2297526"/>
                    <a:gd name="connsiteX266" fmla="*/ 511915 w 1214975"/>
                    <a:gd name="connsiteY266" fmla="*/ 487849 h 2297526"/>
                    <a:gd name="connsiteX267" fmla="*/ 511915 w 1214975"/>
                    <a:gd name="connsiteY267" fmla="*/ 487849 h 2297526"/>
                    <a:gd name="connsiteX268" fmla="*/ 498245 w 1214975"/>
                    <a:gd name="connsiteY268" fmla="*/ 493982 h 2297526"/>
                    <a:gd name="connsiteX269" fmla="*/ 498245 w 1214975"/>
                    <a:gd name="connsiteY269" fmla="*/ 493982 h 2297526"/>
                    <a:gd name="connsiteX270" fmla="*/ 485325 w 1214975"/>
                    <a:gd name="connsiteY270" fmla="*/ 489441 h 2297526"/>
                    <a:gd name="connsiteX271" fmla="*/ 543655 w 1214975"/>
                    <a:gd name="connsiteY271" fmla="*/ 427599 h 2297526"/>
                    <a:gd name="connsiteX272" fmla="*/ 544058 w 1214975"/>
                    <a:gd name="connsiteY272" fmla="*/ 401121 h 2297526"/>
                    <a:gd name="connsiteX273" fmla="*/ 544077 w 1214975"/>
                    <a:gd name="connsiteY273" fmla="*/ 401102 h 2297526"/>
                    <a:gd name="connsiteX274" fmla="*/ 544077 w 1214975"/>
                    <a:gd name="connsiteY274" fmla="*/ 401102 h 2297526"/>
                    <a:gd name="connsiteX275" fmla="*/ 570555 w 1214975"/>
                    <a:gd name="connsiteY275" fmla="*/ 401505 h 2297526"/>
                    <a:gd name="connsiteX276" fmla="*/ 570574 w 1214975"/>
                    <a:gd name="connsiteY276" fmla="*/ 401524 h 2297526"/>
                    <a:gd name="connsiteX277" fmla="*/ 570574 w 1214975"/>
                    <a:gd name="connsiteY277" fmla="*/ 401524 h 2297526"/>
                    <a:gd name="connsiteX278" fmla="*/ 570152 w 1214975"/>
                    <a:gd name="connsiteY278" fmla="*/ 427974 h 2297526"/>
                    <a:gd name="connsiteX279" fmla="*/ 570152 w 1214975"/>
                    <a:gd name="connsiteY279" fmla="*/ 427974 h 2297526"/>
                    <a:gd name="connsiteX280" fmla="*/ 557091 w 1214975"/>
                    <a:gd name="connsiteY280" fmla="*/ 433264 h 2297526"/>
                    <a:gd name="connsiteX281" fmla="*/ 557091 w 1214975"/>
                    <a:gd name="connsiteY281" fmla="*/ 433264 h 2297526"/>
                    <a:gd name="connsiteX282" fmla="*/ 543655 w 1214975"/>
                    <a:gd name="connsiteY282" fmla="*/ 427599 h 2297526"/>
                    <a:gd name="connsiteX283" fmla="*/ 604842 w 1214975"/>
                    <a:gd name="connsiteY283" fmla="*/ 369783 h 2297526"/>
                    <a:gd name="connsiteX284" fmla="*/ 606480 w 1214975"/>
                    <a:gd name="connsiteY284" fmla="*/ 343380 h 2297526"/>
                    <a:gd name="connsiteX285" fmla="*/ 606480 w 1214975"/>
                    <a:gd name="connsiteY285" fmla="*/ 343380 h 2297526"/>
                    <a:gd name="connsiteX286" fmla="*/ 632912 w 1214975"/>
                    <a:gd name="connsiteY286" fmla="*/ 345000 h 2297526"/>
                    <a:gd name="connsiteX287" fmla="*/ 632930 w 1214975"/>
                    <a:gd name="connsiteY287" fmla="*/ 345019 h 2297526"/>
                    <a:gd name="connsiteX288" fmla="*/ 632930 w 1214975"/>
                    <a:gd name="connsiteY288" fmla="*/ 345019 h 2297526"/>
                    <a:gd name="connsiteX289" fmla="*/ 631268 w 1214975"/>
                    <a:gd name="connsiteY289" fmla="*/ 371450 h 2297526"/>
                    <a:gd name="connsiteX290" fmla="*/ 631245 w 1214975"/>
                    <a:gd name="connsiteY290" fmla="*/ 371469 h 2297526"/>
                    <a:gd name="connsiteX291" fmla="*/ 631245 w 1214975"/>
                    <a:gd name="connsiteY291" fmla="*/ 371469 h 2297526"/>
                    <a:gd name="connsiteX292" fmla="*/ 618886 w 1214975"/>
                    <a:gd name="connsiteY292" fmla="*/ 376150 h 2297526"/>
                    <a:gd name="connsiteX293" fmla="*/ 618886 w 1214975"/>
                    <a:gd name="connsiteY293" fmla="*/ 376150 h 2297526"/>
                    <a:gd name="connsiteX294" fmla="*/ 604842 w 1214975"/>
                    <a:gd name="connsiteY294" fmla="*/ 369971 h 2297526"/>
                    <a:gd name="connsiteX295" fmla="*/ 668697 w 1214975"/>
                    <a:gd name="connsiteY295" fmla="*/ 315245 h 2297526"/>
                    <a:gd name="connsiteX296" fmla="*/ 671599 w 1214975"/>
                    <a:gd name="connsiteY296" fmla="*/ 288935 h 2297526"/>
                    <a:gd name="connsiteX297" fmla="*/ 671599 w 1214975"/>
                    <a:gd name="connsiteY297" fmla="*/ 288935 h 2297526"/>
                    <a:gd name="connsiteX298" fmla="*/ 697909 w 1214975"/>
                    <a:gd name="connsiteY298" fmla="*/ 291884 h 2297526"/>
                    <a:gd name="connsiteX299" fmla="*/ 697909 w 1214975"/>
                    <a:gd name="connsiteY299" fmla="*/ 291884 h 2297526"/>
                    <a:gd name="connsiteX300" fmla="*/ 695006 w 1214975"/>
                    <a:gd name="connsiteY300" fmla="*/ 318194 h 2297526"/>
                    <a:gd name="connsiteX301" fmla="*/ 695006 w 1214975"/>
                    <a:gd name="connsiteY301" fmla="*/ 318194 h 2297526"/>
                    <a:gd name="connsiteX302" fmla="*/ 683303 w 1214975"/>
                    <a:gd name="connsiteY302" fmla="*/ 322314 h 2297526"/>
                    <a:gd name="connsiteX303" fmla="*/ 683303 w 1214975"/>
                    <a:gd name="connsiteY303" fmla="*/ 322314 h 2297526"/>
                    <a:gd name="connsiteX304" fmla="*/ 668697 w 1214975"/>
                    <a:gd name="connsiteY304" fmla="*/ 315245 h 2297526"/>
                    <a:gd name="connsiteX305" fmla="*/ 734986 w 1214975"/>
                    <a:gd name="connsiteY305" fmla="*/ 263749 h 2297526"/>
                    <a:gd name="connsiteX306" fmla="*/ 739199 w 1214975"/>
                    <a:gd name="connsiteY306" fmla="*/ 237626 h 2297526"/>
                    <a:gd name="connsiteX307" fmla="*/ 739199 w 1214975"/>
                    <a:gd name="connsiteY307" fmla="*/ 237626 h 2297526"/>
                    <a:gd name="connsiteX308" fmla="*/ 765321 w 1214975"/>
                    <a:gd name="connsiteY308" fmla="*/ 241793 h 2297526"/>
                    <a:gd name="connsiteX309" fmla="*/ 765321 w 1214975"/>
                    <a:gd name="connsiteY309" fmla="*/ 241793 h 2297526"/>
                    <a:gd name="connsiteX310" fmla="*/ 761174 w 1214975"/>
                    <a:gd name="connsiteY310" fmla="*/ 267948 h 2297526"/>
                    <a:gd name="connsiteX311" fmla="*/ 761155 w 1214975"/>
                    <a:gd name="connsiteY311" fmla="*/ 267962 h 2297526"/>
                    <a:gd name="connsiteX312" fmla="*/ 761155 w 1214975"/>
                    <a:gd name="connsiteY312" fmla="*/ 267962 h 2297526"/>
                    <a:gd name="connsiteX313" fmla="*/ 750200 w 1214975"/>
                    <a:gd name="connsiteY313" fmla="*/ 271520 h 2297526"/>
                    <a:gd name="connsiteX314" fmla="*/ 750200 w 1214975"/>
                    <a:gd name="connsiteY314" fmla="*/ 271520 h 2297526"/>
                    <a:gd name="connsiteX315" fmla="*/ 734986 w 1214975"/>
                    <a:gd name="connsiteY315" fmla="*/ 263749 h 2297526"/>
                    <a:gd name="connsiteX316" fmla="*/ 803943 w 1214975"/>
                    <a:gd name="connsiteY316" fmla="*/ 215062 h 2297526"/>
                    <a:gd name="connsiteX317" fmla="*/ 809374 w 1214975"/>
                    <a:gd name="connsiteY317" fmla="*/ 189174 h 2297526"/>
                    <a:gd name="connsiteX318" fmla="*/ 809374 w 1214975"/>
                    <a:gd name="connsiteY318" fmla="*/ 189174 h 2297526"/>
                    <a:gd name="connsiteX319" fmla="*/ 835295 w 1214975"/>
                    <a:gd name="connsiteY319" fmla="*/ 194586 h 2297526"/>
                    <a:gd name="connsiteX320" fmla="*/ 835309 w 1214975"/>
                    <a:gd name="connsiteY320" fmla="*/ 194604 h 2297526"/>
                    <a:gd name="connsiteX321" fmla="*/ 835309 w 1214975"/>
                    <a:gd name="connsiteY321" fmla="*/ 194604 h 2297526"/>
                    <a:gd name="connsiteX322" fmla="*/ 829878 w 1214975"/>
                    <a:gd name="connsiteY322" fmla="*/ 220492 h 2297526"/>
                    <a:gd name="connsiteX323" fmla="*/ 829878 w 1214975"/>
                    <a:gd name="connsiteY323" fmla="*/ 220492 h 2297526"/>
                    <a:gd name="connsiteX324" fmla="*/ 819626 w 1214975"/>
                    <a:gd name="connsiteY324" fmla="*/ 223582 h 2297526"/>
                    <a:gd name="connsiteX325" fmla="*/ 819626 w 1214975"/>
                    <a:gd name="connsiteY325" fmla="*/ 223582 h 2297526"/>
                    <a:gd name="connsiteX326" fmla="*/ 803943 w 1214975"/>
                    <a:gd name="connsiteY326" fmla="*/ 215062 h 2297526"/>
                    <a:gd name="connsiteX327" fmla="*/ 875054 w 1214975"/>
                    <a:gd name="connsiteY327" fmla="*/ 170120 h 2297526"/>
                    <a:gd name="connsiteX328" fmla="*/ 881711 w 1214975"/>
                    <a:gd name="connsiteY328" fmla="*/ 144488 h 2297526"/>
                    <a:gd name="connsiteX329" fmla="*/ 881749 w 1214975"/>
                    <a:gd name="connsiteY329" fmla="*/ 144466 h 2297526"/>
                    <a:gd name="connsiteX330" fmla="*/ 881749 w 1214975"/>
                    <a:gd name="connsiteY330" fmla="*/ 144466 h 2297526"/>
                    <a:gd name="connsiteX331" fmla="*/ 907356 w 1214975"/>
                    <a:gd name="connsiteY331" fmla="*/ 151113 h 2297526"/>
                    <a:gd name="connsiteX332" fmla="*/ 907356 w 1214975"/>
                    <a:gd name="connsiteY332" fmla="*/ 151113 h 2297526"/>
                    <a:gd name="connsiteX333" fmla="*/ 900732 w 1214975"/>
                    <a:gd name="connsiteY333" fmla="*/ 176754 h 2297526"/>
                    <a:gd name="connsiteX334" fmla="*/ 900709 w 1214975"/>
                    <a:gd name="connsiteY334" fmla="*/ 176768 h 2297526"/>
                    <a:gd name="connsiteX335" fmla="*/ 900709 w 1214975"/>
                    <a:gd name="connsiteY335" fmla="*/ 176768 h 2297526"/>
                    <a:gd name="connsiteX336" fmla="*/ 891346 w 1214975"/>
                    <a:gd name="connsiteY336" fmla="*/ 179342 h 2297526"/>
                    <a:gd name="connsiteX337" fmla="*/ 891346 w 1214975"/>
                    <a:gd name="connsiteY337" fmla="*/ 179342 h 2297526"/>
                    <a:gd name="connsiteX338" fmla="*/ 875054 w 1214975"/>
                    <a:gd name="connsiteY338" fmla="*/ 170120 h 2297526"/>
                    <a:gd name="connsiteX339" fmla="*/ 948272 w 1214975"/>
                    <a:gd name="connsiteY339" fmla="*/ 128408 h 2297526"/>
                    <a:gd name="connsiteX340" fmla="*/ 956174 w 1214975"/>
                    <a:gd name="connsiteY340" fmla="*/ 103133 h 2297526"/>
                    <a:gd name="connsiteX341" fmla="*/ 956184 w 1214975"/>
                    <a:gd name="connsiteY341" fmla="*/ 103129 h 2297526"/>
                    <a:gd name="connsiteX342" fmla="*/ 956184 w 1214975"/>
                    <a:gd name="connsiteY342" fmla="*/ 103129 h 2297526"/>
                    <a:gd name="connsiteX343" fmla="*/ 981459 w 1214975"/>
                    <a:gd name="connsiteY343" fmla="*/ 111032 h 2297526"/>
                    <a:gd name="connsiteX344" fmla="*/ 981463 w 1214975"/>
                    <a:gd name="connsiteY344" fmla="*/ 111040 h 2297526"/>
                    <a:gd name="connsiteX345" fmla="*/ 981463 w 1214975"/>
                    <a:gd name="connsiteY345" fmla="*/ 111040 h 2297526"/>
                    <a:gd name="connsiteX346" fmla="*/ 973561 w 1214975"/>
                    <a:gd name="connsiteY346" fmla="*/ 136316 h 2297526"/>
                    <a:gd name="connsiteX347" fmla="*/ 973552 w 1214975"/>
                    <a:gd name="connsiteY347" fmla="*/ 136320 h 2297526"/>
                    <a:gd name="connsiteX348" fmla="*/ 973552 w 1214975"/>
                    <a:gd name="connsiteY348" fmla="*/ 136320 h 2297526"/>
                    <a:gd name="connsiteX349" fmla="*/ 964891 w 1214975"/>
                    <a:gd name="connsiteY349" fmla="*/ 138427 h 2297526"/>
                    <a:gd name="connsiteX350" fmla="*/ 964891 w 1214975"/>
                    <a:gd name="connsiteY350" fmla="*/ 138427 h 2297526"/>
                    <a:gd name="connsiteX351" fmla="*/ 948272 w 1214975"/>
                    <a:gd name="connsiteY351" fmla="*/ 128268 h 2297526"/>
                    <a:gd name="connsiteX352" fmla="*/ 1023409 w 1214975"/>
                    <a:gd name="connsiteY352" fmla="*/ 90302 h 2297526"/>
                    <a:gd name="connsiteX353" fmla="*/ 1032458 w 1214975"/>
                    <a:gd name="connsiteY353" fmla="*/ 65413 h 2297526"/>
                    <a:gd name="connsiteX354" fmla="*/ 1032491 w 1214975"/>
                    <a:gd name="connsiteY354" fmla="*/ 65396 h 2297526"/>
                    <a:gd name="connsiteX355" fmla="*/ 1032491 w 1214975"/>
                    <a:gd name="connsiteY355" fmla="*/ 65396 h 2297526"/>
                    <a:gd name="connsiteX356" fmla="*/ 1057350 w 1214975"/>
                    <a:gd name="connsiteY356" fmla="*/ 74478 h 2297526"/>
                    <a:gd name="connsiteX357" fmla="*/ 1057350 w 1214975"/>
                    <a:gd name="connsiteY357" fmla="*/ 74478 h 2297526"/>
                    <a:gd name="connsiteX358" fmla="*/ 1048300 w 1214975"/>
                    <a:gd name="connsiteY358" fmla="*/ 99367 h 2297526"/>
                    <a:gd name="connsiteX359" fmla="*/ 1048268 w 1214975"/>
                    <a:gd name="connsiteY359" fmla="*/ 99384 h 2297526"/>
                    <a:gd name="connsiteX360" fmla="*/ 1048268 w 1214975"/>
                    <a:gd name="connsiteY360" fmla="*/ 99384 h 2297526"/>
                    <a:gd name="connsiteX361" fmla="*/ 1040403 w 1214975"/>
                    <a:gd name="connsiteY361" fmla="*/ 101116 h 2297526"/>
                    <a:gd name="connsiteX362" fmla="*/ 1040403 w 1214975"/>
                    <a:gd name="connsiteY362" fmla="*/ 101116 h 2297526"/>
                    <a:gd name="connsiteX363" fmla="*/ 1023409 w 1214975"/>
                    <a:gd name="connsiteY363" fmla="*/ 90161 h 2297526"/>
                    <a:gd name="connsiteX364" fmla="*/ 1100138 w 1214975"/>
                    <a:gd name="connsiteY364" fmla="*/ 55612 h 2297526"/>
                    <a:gd name="connsiteX365" fmla="*/ 1110367 w 1214975"/>
                    <a:gd name="connsiteY365" fmla="*/ 31185 h 2297526"/>
                    <a:gd name="connsiteX366" fmla="*/ 1110390 w 1214975"/>
                    <a:gd name="connsiteY366" fmla="*/ 31175 h 2297526"/>
                    <a:gd name="connsiteX367" fmla="*/ 1110390 w 1214975"/>
                    <a:gd name="connsiteY367" fmla="*/ 31175 h 2297526"/>
                    <a:gd name="connsiteX368" fmla="*/ 1134780 w 1214975"/>
                    <a:gd name="connsiteY368" fmla="*/ 41427 h 2297526"/>
                    <a:gd name="connsiteX369" fmla="*/ 1134780 w 1214975"/>
                    <a:gd name="connsiteY369" fmla="*/ 41427 h 2297526"/>
                    <a:gd name="connsiteX370" fmla="*/ 1124575 w 1214975"/>
                    <a:gd name="connsiteY370" fmla="*/ 65864 h 2297526"/>
                    <a:gd name="connsiteX371" fmla="*/ 1124575 w 1214975"/>
                    <a:gd name="connsiteY371" fmla="*/ 65864 h 2297526"/>
                    <a:gd name="connsiteX372" fmla="*/ 1124575 w 1214975"/>
                    <a:gd name="connsiteY372" fmla="*/ 65864 h 2297526"/>
                    <a:gd name="connsiteX373" fmla="*/ 1117459 w 1214975"/>
                    <a:gd name="connsiteY373" fmla="*/ 67269 h 2297526"/>
                    <a:gd name="connsiteX374" fmla="*/ 1117459 w 1214975"/>
                    <a:gd name="connsiteY374" fmla="*/ 67269 h 2297526"/>
                    <a:gd name="connsiteX375" fmla="*/ 1100138 w 1214975"/>
                    <a:gd name="connsiteY375" fmla="*/ 55612 h 2297526"/>
                    <a:gd name="connsiteX376" fmla="*/ 1178646 w 1214975"/>
                    <a:gd name="connsiteY376" fmla="*/ 24995 h 2297526"/>
                    <a:gd name="connsiteX377" fmla="*/ 1190012 w 1214975"/>
                    <a:gd name="connsiteY377" fmla="*/ 1077 h 2297526"/>
                    <a:gd name="connsiteX378" fmla="*/ 1190021 w 1214975"/>
                    <a:gd name="connsiteY378" fmla="*/ 1073 h 2297526"/>
                    <a:gd name="connsiteX379" fmla="*/ 1190021 w 1214975"/>
                    <a:gd name="connsiteY379" fmla="*/ 1073 h 2297526"/>
                    <a:gd name="connsiteX380" fmla="*/ 1213897 w 1214975"/>
                    <a:gd name="connsiteY380" fmla="*/ 12449 h 2297526"/>
                    <a:gd name="connsiteX381" fmla="*/ 1213897 w 1214975"/>
                    <a:gd name="connsiteY381" fmla="*/ 12449 h 2297526"/>
                    <a:gd name="connsiteX382" fmla="*/ 1202568 w 1214975"/>
                    <a:gd name="connsiteY382" fmla="*/ 36325 h 2297526"/>
                    <a:gd name="connsiteX383" fmla="*/ 1202568 w 1214975"/>
                    <a:gd name="connsiteY383" fmla="*/ 36325 h 2297526"/>
                    <a:gd name="connsiteX384" fmla="*/ 1196295 w 1214975"/>
                    <a:gd name="connsiteY384" fmla="*/ 37448 h 2297526"/>
                    <a:gd name="connsiteX385" fmla="*/ 1196295 w 1214975"/>
                    <a:gd name="connsiteY385" fmla="*/ 37448 h 2297526"/>
                    <a:gd name="connsiteX386" fmla="*/ 1178646 w 1214975"/>
                    <a:gd name="connsiteY386" fmla="*/ 24995 h 2297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</a:cxnLst>
                  <a:rect l="l" t="t" r="r" b="b"/>
                  <a:pathLst>
                    <a:path w="1214975" h="2297526">
                      <a:moveTo>
                        <a:pt x="103647" y="2285100"/>
                      </a:moveTo>
                      <a:lnTo>
                        <a:pt x="103647" y="2285100"/>
                      </a:lnTo>
                      <a:cubicBezTo>
                        <a:pt x="100136" y="2285100"/>
                        <a:pt x="105239" y="2264549"/>
                        <a:pt x="115023" y="2261084"/>
                      </a:cubicBezTo>
                      <a:lnTo>
                        <a:pt x="115023" y="2261084"/>
                      </a:lnTo>
                      <a:cubicBezTo>
                        <a:pt x="124743" y="2257643"/>
                        <a:pt x="135416" y="2262709"/>
                        <a:pt x="138898" y="2272413"/>
                      </a:cubicBezTo>
                      <a:lnTo>
                        <a:pt x="138898" y="2272413"/>
                      </a:lnTo>
                      <a:cubicBezTo>
                        <a:pt x="142335" y="2282146"/>
                        <a:pt x="137247" y="2292824"/>
                        <a:pt x="127522" y="2296289"/>
                      </a:cubicBezTo>
                      <a:lnTo>
                        <a:pt x="127522" y="2296289"/>
                      </a:lnTo>
                      <a:cubicBezTo>
                        <a:pt x="125531" y="2297038"/>
                        <a:pt x="123424" y="2297436"/>
                        <a:pt x="121296" y="2297459"/>
                      </a:cubicBezTo>
                      <a:lnTo>
                        <a:pt x="121296" y="2297459"/>
                      </a:lnTo>
                      <a:cubicBezTo>
                        <a:pt x="113188" y="2298189"/>
                        <a:pt x="105735" y="2292970"/>
                        <a:pt x="103647" y="2285100"/>
                      </a:cubicBezTo>
                      <a:close/>
                      <a:moveTo>
                        <a:pt x="77056" y="2204018"/>
                      </a:moveTo>
                      <a:cubicBezTo>
                        <a:pt x="74023" y="2194130"/>
                        <a:pt x="79580" y="2183658"/>
                        <a:pt x="89467" y="2180624"/>
                      </a:cubicBezTo>
                      <a:cubicBezTo>
                        <a:pt x="89481" y="2180620"/>
                        <a:pt x="89495" y="2180615"/>
                        <a:pt x="89509" y="2180610"/>
                      </a:cubicBezTo>
                      <a:lnTo>
                        <a:pt x="89509" y="2180610"/>
                      </a:lnTo>
                      <a:cubicBezTo>
                        <a:pt x="99399" y="2177586"/>
                        <a:pt x="109868" y="2183148"/>
                        <a:pt x="112894" y="2193040"/>
                      </a:cubicBezTo>
                      <a:cubicBezTo>
                        <a:pt x="112902" y="2193063"/>
                        <a:pt x="112909" y="2193086"/>
                        <a:pt x="112916" y="2193110"/>
                      </a:cubicBezTo>
                      <a:lnTo>
                        <a:pt x="112916" y="2193110"/>
                      </a:lnTo>
                      <a:cubicBezTo>
                        <a:pt x="115949" y="2202997"/>
                        <a:pt x="110393" y="2213469"/>
                        <a:pt x="100506" y="2216503"/>
                      </a:cubicBezTo>
                      <a:cubicBezTo>
                        <a:pt x="100492" y="2216508"/>
                        <a:pt x="100478" y="2216512"/>
                        <a:pt x="100464" y="2216517"/>
                      </a:cubicBezTo>
                      <a:lnTo>
                        <a:pt x="100464" y="2216517"/>
                      </a:lnTo>
                      <a:cubicBezTo>
                        <a:pt x="98703" y="2217051"/>
                        <a:pt x="96873" y="2217322"/>
                        <a:pt x="95033" y="2217313"/>
                      </a:cubicBezTo>
                      <a:lnTo>
                        <a:pt x="95033" y="2217313"/>
                      </a:lnTo>
                      <a:cubicBezTo>
                        <a:pt x="86762" y="2217336"/>
                        <a:pt x="79455" y="2211934"/>
                        <a:pt x="77056" y="2204018"/>
                      </a:cubicBezTo>
                      <a:close/>
                      <a:moveTo>
                        <a:pt x="54258" y="2121999"/>
                      </a:moveTo>
                      <a:cubicBezTo>
                        <a:pt x="51579" y="2111789"/>
                        <a:pt x="57643" y="2101335"/>
                        <a:pt x="67834" y="2098592"/>
                      </a:cubicBezTo>
                      <a:lnTo>
                        <a:pt x="67834" y="2098592"/>
                      </a:lnTo>
                      <a:cubicBezTo>
                        <a:pt x="77703" y="2096176"/>
                        <a:pt x="87724" y="2101953"/>
                        <a:pt x="90586" y="2111700"/>
                      </a:cubicBezTo>
                      <a:lnTo>
                        <a:pt x="90586" y="2111700"/>
                      </a:lnTo>
                      <a:cubicBezTo>
                        <a:pt x="93079" y="2121882"/>
                        <a:pt x="87086" y="2132214"/>
                        <a:pt x="77010" y="2135107"/>
                      </a:cubicBezTo>
                      <a:lnTo>
                        <a:pt x="77010" y="2135107"/>
                      </a:lnTo>
                      <a:cubicBezTo>
                        <a:pt x="75488" y="2135566"/>
                        <a:pt x="73916" y="2135832"/>
                        <a:pt x="72328" y="2135903"/>
                      </a:cubicBezTo>
                      <a:lnTo>
                        <a:pt x="72328" y="2135903"/>
                      </a:lnTo>
                      <a:cubicBezTo>
                        <a:pt x="63852" y="2135893"/>
                        <a:pt x="56440" y="2130191"/>
                        <a:pt x="54258" y="2121999"/>
                      </a:cubicBezTo>
                      <a:close/>
                      <a:moveTo>
                        <a:pt x="35532" y="2038950"/>
                      </a:moveTo>
                      <a:cubicBezTo>
                        <a:pt x="33493" y="2028815"/>
                        <a:pt x="40052" y="2018946"/>
                        <a:pt x="50185" y="2016900"/>
                      </a:cubicBezTo>
                      <a:lnTo>
                        <a:pt x="50185" y="2016900"/>
                      </a:lnTo>
                      <a:cubicBezTo>
                        <a:pt x="60304" y="2014859"/>
                        <a:pt x="70167" y="2021390"/>
                        <a:pt x="72235" y="2031506"/>
                      </a:cubicBezTo>
                      <a:lnTo>
                        <a:pt x="72235" y="2031506"/>
                      </a:lnTo>
                      <a:cubicBezTo>
                        <a:pt x="74305" y="2041637"/>
                        <a:pt x="67768" y="2051529"/>
                        <a:pt x="57636" y="2053603"/>
                      </a:cubicBezTo>
                      <a:cubicBezTo>
                        <a:pt x="57633" y="2053603"/>
                        <a:pt x="57631" y="2053603"/>
                        <a:pt x="57628" y="2053603"/>
                      </a:cubicBezTo>
                      <a:lnTo>
                        <a:pt x="57628" y="2053603"/>
                      </a:lnTo>
                      <a:cubicBezTo>
                        <a:pt x="56394" y="2053842"/>
                        <a:pt x="55140" y="2053968"/>
                        <a:pt x="53883" y="2053977"/>
                      </a:cubicBezTo>
                      <a:lnTo>
                        <a:pt x="53883" y="2053977"/>
                      </a:lnTo>
                      <a:cubicBezTo>
                        <a:pt x="44899" y="2054066"/>
                        <a:pt x="37119" y="2047756"/>
                        <a:pt x="35345" y="2038950"/>
                      </a:cubicBezTo>
                      <a:close/>
                      <a:moveTo>
                        <a:pt x="20458" y="1955106"/>
                      </a:moveTo>
                      <a:cubicBezTo>
                        <a:pt x="18891" y="1944881"/>
                        <a:pt x="25909" y="1935326"/>
                        <a:pt x="36131" y="1933758"/>
                      </a:cubicBezTo>
                      <a:cubicBezTo>
                        <a:pt x="36134" y="1933758"/>
                        <a:pt x="36138" y="1933758"/>
                        <a:pt x="36141" y="1933758"/>
                      </a:cubicBezTo>
                      <a:lnTo>
                        <a:pt x="36141" y="1933758"/>
                      </a:lnTo>
                      <a:cubicBezTo>
                        <a:pt x="46363" y="1932190"/>
                        <a:pt x="55920" y="1939207"/>
                        <a:pt x="57487" y="1949432"/>
                      </a:cubicBezTo>
                      <a:cubicBezTo>
                        <a:pt x="57487" y="1949436"/>
                        <a:pt x="57488" y="1949436"/>
                        <a:pt x="57488" y="1949441"/>
                      </a:cubicBezTo>
                      <a:lnTo>
                        <a:pt x="57488" y="1949441"/>
                      </a:lnTo>
                      <a:cubicBezTo>
                        <a:pt x="59054" y="1959665"/>
                        <a:pt x="52037" y="1969220"/>
                        <a:pt x="41815" y="1970788"/>
                      </a:cubicBezTo>
                      <a:cubicBezTo>
                        <a:pt x="41811" y="1970788"/>
                        <a:pt x="41808" y="1970788"/>
                        <a:pt x="41805" y="1970788"/>
                      </a:cubicBezTo>
                      <a:lnTo>
                        <a:pt x="41805" y="1970788"/>
                      </a:lnTo>
                      <a:cubicBezTo>
                        <a:pt x="40855" y="1970859"/>
                        <a:pt x="39900" y="1970859"/>
                        <a:pt x="38950" y="1970788"/>
                      </a:cubicBezTo>
                      <a:lnTo>
                        <a:pt x="38950" y="1970788"/>
                      </a:lnTo>
                      <a:cubicBezTo>
                        <a:pt x="29776" y="1970798"/>
                        <a:pt x="21948" y="1964155"/>
                        <a:pt x="20458" y="1955106"/>
                      </a:cubicBezTo>
                      <a:close/>
                      <a:moveTo>
                        <a:pt x="9363" y="1870652"/>
                      </a:moveTo>
                      <a:cubicBezTo>
                        <a:pt x="8275" y="1860367"/>
                        <a:pt x="15730" y="1851150"/>
                        <a:pt x="26015" y="1850059"/>
                      </a:cubicBezTo>
                      <a:cubicBezTo>
                        <a:pt x="26035" y="1850059"/>
                        <a:pt x="26055" y="1850054"/>
                        <a:pt x="26076" y="1850054"/>
                      </a:cubicBezTo>
                      <a:lnTo>
                        <a:pt x="26076" y="1850054"/>
                      </a:lnTo>
                      <a:cubicBezTo>
                        <a:pt x="36352" y="1848888"/>
                        <a:pt x="45626" y="1856276"/>
                        <a:pt x="46791" y="1866551"/>
                      </a:cubicBezTo>
                      <a:cubicBezTo>
                        <a:pt x="46799" y="1866622"/>
                        <a:pt x="46807" y="1866697"/>
                        <a:pt x="46814" y="1866767"/>
                      </a:cubicBezTo>
                      <a:lnTo>
                        <a:pt x="46814" y="1866767"/>
                      </a:lnTo>
                      <a:cubicBezTo>
                        <a:pt x="47878" y="1877042"/>
                        <a:pt x="40421" y="1886237"/>
                        <a:pt x="30148" y="1887318"/>
                      </a:cubicBezTo>
                      <a:lnTo>
                        <a:pt x="30148" y="1887318"/>
                      </a:lnTo>
                      <a:lnTo>
                        <a:pt x="28182" y="1887318"/>
                      </a:lnTo>
                      <a:lnTo>
                        <a:pt x="28089" y="1887318"/>
                      </a:lnTo>
                      <a:cubicBezTo>
                        <a:pt x="18500" y="1887374"/>
                        <a:pt x="10417" y="1880184"/>
                        <a:pt x="9363" y="1870652"/>
                      </a:cubicBezTo>
                      <a:close/>
                      <a:moveTo>
                        <a:pt x="2762" y="1785778"/>
                      </a:moveTo>
                      <a:cubicBezTo>
                        <a:pt x="2177" y="1775451"/>
                        <a:pt x="10073" y="1766607"/>
                        <a:pt x="20399" y="1766022"/>
                      </a:cubicBezTo>
                      <a:cubicBezTo>
                        <a:pt x="20403" y="1766022"/>
                        <a:pt x="20407" y="1766022"/>
                        <a:pt x="20411" y="1766022"/>
                      </a:cubicBezTo>
                      <a:lnTo>
                        <a:pt x="20411" y="1766022"/>
                      </a:lnTo>
                      <a:cubicBezTo>
                        <a:pt x="30736" y="1765437"/>
                        <a:pt x="39581" y="1773335"/>
                        <a:pt x="40166" y="1783657"/>
                      </a:cubicBezTo>
                      <a:cubicBezTo>
                        <a:pt x="40166" y="1783662"/>
                        <a:pt x="40167" y="1783667"/>
                        <a:pt x="40167" y="1783671"/>
                      </a:cubicBezTo>
                      <a:lnTo>
                        <a:pt x="40167" y="1783671"/>
                      </a:lnTo>
                      <a:cubicBezTo>
                        <a:pt x="40725" y="1793984"/>
                        <a:pt x="32829" y="1802800"/>
                        <a:pt x="22518" y="1803380"/>
                      </a:cubicBezTo>
                      <a:lnTo>
                        <a:pt x="21441" y="1803380"/>
                      </a:lnTo>
                      <a:cubicBezTo>
                        <a:pt x="11540" y="1803375"/>
                        <a:pt x="3356" y="1795660"/>
                        <a:pt x="2762" y="1785778"/>
                      </a:cubicBezTo>
                      <a:close/>
                      <a:moveTo>
                        <a:pt x="0" y="1700342"/>
                      </a:moveTo>
                      <a:cubicBezTo>
                        <a:pt x="0" y="1690000"/>
                        <a:pt x="8384" y="1681616"/>
                        <a:pt x="18726" y="1681616"/>
                      </a:cubicBezTo>
                      <a:lnTo>
                        <a:pt x="18726" y="1681616"/>
                      </a:lnTo>
                      <a:cubicBezTo>
                        <a:pt x="28923" y="1681616"/>
                        <a:pt x="37248" y="1689771"/>
                        <a:pt x="37452" y="1699967"/>
                      </a:cubicBezTo>
                      <a:lnTo>
                        <a:pt x="37452" y="1699967"/>
                      </a:lnTo>
                      <a:cubicBezTo>
                        <a:pt x="37452" y="1710308"/>
                        <a:pt x="29068" y="1718693"/>
                        <a:pt x="18726" y="1718693"/>
                      </a:cubicBezTo>
                      <a:lnTo>
                        <a:pt x="18726" y="1718693"/>
                      </a:lnTo>
                      <a:cubicBezTo>
                        <a:pt x="8528" y="1718693"/>
                        <a:pt x="204" y="1710538"/>
                        <a:pt x="0" y="1700342"/>
                      </a:cubicBezTo>
                      <a:close/>
                      <a:moveTo>
                        <a:pt x="19334" y="1634380"/>
                      </a:moveTo>
                      <a:cubicBezTo>
                        <a:pt x="9252" y="1634240"/>
                        <a:pt x="1192" y="1625954"/>
                        <a:pt x="1333" y="1615870"/>
                      </a:cubicBezTo>
                      <a:cubicBezTo>
                        <a:pt x="1336" y="1615626"/>
                        <a:pt x="1344" y="1615383"/>
                        <a:pt x="1358" y="1615140"/>
                      </a:cubicBezTo>
                      <a:lnTo>
                        <a:pt x="1358" y="1615140"/>
                      </a:lnTo>
                      <a:cubicBezTo>
                        <a:pt x="1838" y="1604850"/>
                        <a:pt x="10540" y="1596882"/>
                        <a:pt x="20832" y="1597303"/>
                      </a:cubicBezTo>
                      <a:lnTo>
                        <a:pt x="20832" y="1597303"/>
                      </a:lnTo>
                      <a:cubicBezTo>
                        <a:pt x="31122" y="1597734"/>
                        <a:pt x="39132" y="1606395"/>
                        <a:pt x="38762" y="1616684"/>
                      </a:cubicBezTo>
                      <a:lnTo>
                        <a:pt x="38762" y="1616684"/>
                      </a:lnTo>
                      <a:cubicBezTo>
                        <a:pt x="38287" y="1626679"/>
                        <a:pt x="30041" y="1634530"/>
                        <a:pt x="20037" y="1634521"/>
                      </a:cubicBezTo>
                      <a:lnTo>
                        <a:pt x="19334" y="1634521"/>
                      </a:lnTo>
                      <a:close/>
                      <a:moveTo>
                        <a:pt x="24016" y="1550629"/>
                      </a:moveTo>
                      <a:cubicBezTo>
                        <a:pt x="13714" y="1549712"/>
                        <a:pt x="6106" y="1540620"/>
                        <a:pt x="7022" y="1530321"/>
                      </a:cubicBezTo>
                      <a:cubicBezTo>
                        <a:pt x="7022" y="1530316"/>
                        <a:pt x="7022" y="1530316"/>
                        <a:pt x="7022" y="1530312"/>
                      </a:cubicBezTo>
                      <a:lnTo>
                        <a:pt x="7022" y="1530312"/>
                      </a:lnTo>
                      <a:cubicBezTo>
                        <a:pt x="7938" y="1520013"/>
                        <a:pt x="17031" y="1512401"/>
                        <a:pt x="27332" y="1513318"/>
                      </a:cubicBezTo>
                      <a:cubicBezTo>
                        <a:pt x="27335" y="1513318"/>
                        <a:pt x="27337" y="1513318"/>
                        <a:pt x="27340" y="1513318"/>
                      </a:cubicBezTo>
                      <a:lnTo>
                        <a:pt x="27340" y="1513318"/>
                      </a:lnTo>
                      <a:cubicBezTo>
                        <a:pt x="37624" y="1514236"/>
                        <a:pt x="45226" y="1523304"/>
                        <a:pt x="44333" y="1533589"/>
                      </a:cubicBezTo>
                      <a:lnTo>
                        <a:pt x="44333" y="1533589"/>
                      </a:lnTo>
                      <a:cubicBezTo>
                        <a:pt x="43482" y="1543284"/>
                        <a:pt x="35342" y="1550713"/>
                        <a:pt x="25607" y="1550676"/>
                      </a:cubicBezTo>
                      <a:lnTo>
                        <a:pt x="23782" y="1550676"/>
                      </a:lnTo>
                      <a:close/>
                      <a:moveTo>
                        <a:pt x="32302" y="1466878"/>
                      </a:moveTo>
                      <a:cubicBezTo>
                        <a:pt x="22056" y="1465474"/>
                        <a:pt x="14886" y="1456032"/>
                        <a:pt x="16288" y="1445788"/>
                      </a:cubicBezTo>
                      <a:cubicBezTo>
                        <a:pt x="16289" y="1445779"/>
                        <a:pt x="16290" y="1445770"/>
                        <a:pt x="16291" y="1445765"/>
                      </a:cubicBezTo>
                      <a:lnTo>
                        <a:pt x="16291" y="1445765"/>
                      </a:lnTo>
                      <a:cubicBezTo>
                        <a:pt x="17513" y="1435494"/>
                        <a:pt x="26828" y="1428158"/>
                        <a:pt x="37097" y="1429380"/>
                      </a:cubicBezTo>
                      <a:cubicBezTo>
                        <a:pt x="37215" y="1429394"/>
                        <a:pt x="37334" y="1429413"/>
                        <a:pt x="37452" y="1429427"/>
                      </a:cubicBezTo>
                      <a:lnTo>
                        <a:pt x="37452" y="1429427"/>
                      </a:lnTo>
                      <a:cubicBezTo>
                        <a:pt x="47701" y="1430808"/>
                        <a:pt x="54890" y="1440236"/>
                        <a:pt x="53510" y="1450484"/>
                      </a:cubicBezTo>
                      <a:cubicBezTo>
                        <a:pt x="53510" y="1450489"/>
                        <a:pt x="53509" y="1450489"/>
                        <a:pt x="53509" y="1450493"/>
                      </a:cubicBezTo>
                      <a:lnTo>
                        <a:pt x="53509" y="1450493"/>
                      </a:lnTo>
                      <a:cubicBezTo>
                        <a:pt x="52236" y="1459837"/>
                        <a:pt x="44213" y="1466775"/>
                        <a:pt x="34783" y="1466691"/>
                      </a:cubicBezTo>
                      <a:lnTo>
                        <a:pt x="34783" y="1466691"/>
                      </a:lnTo>
                      <a:close/>
                      <a:moveTo>
                        <a:pt x="44801" y="1383455"/>
                      </a:moveTo>
                      <a:cubicBezTo>
                        <a:pt x="34645" y="1381559"/>
                        <a:pt x="27941" y="1371798"/>
                        <a:pt x="29821" y="1361640"/>
                      </a:cubicBezTo>
                      <a:lnTo>
                        <a:pt x="29821" y="1361640"/>
                      </a:lnTo>
                      <a:cubicBezTo>
                        <a:pt x="31715" y="1351481"/>
                        <a:pt x="41477" y="1344777"/>
                        <a:pt x="51636" y="1346659"/>
                      </a:cubicBezTo>
                      <a:lnTo>
                        <a:pt x="51636" y="1346659"/>
                      </a:lnTo>
                      <a:cubicBezTo>
                        <a:pt x="61809" y="1348522"/>
                        <a:pt x="68547" y="1358278"/>
                        <a:pt x="66686" y="1368451"/>
                      </a:cubicBezTo>
                      <a:cubicBezTo>
                        <a:pt x="66679" y="1368489"/>
                        <a:pt x="66671" y="1368531"/>
                        <a:pt x="66664" y="1368568"/>
                      </a:cubicBezTo>
                      <a:lnTo>
                        <a:pt x="66664" y="1368568"/>
                      </a:lnTo>
                      <a:cubicBezTo>
                        <a:pt x="65018" y="1377435"/>
                        <a:pt x="57284" y="1383872"/>
                        <a:pt x="48266" y="1383876"/>
                      </a:cubicBezTo>
                      <a:lnTo>
                        <a:pt x="48266" y="1383876"/>
                      </a:lnTo>
                      <a:cubicBezTo>
                        <a:pt x="47095" y="1383806"/>
                        <a:pt x="45934" y="1383619"/>
                        <a:pt x="44801" y="1383315"/>
                      </a:cubicBezTo>
                      <a:close/>
                      <a:moveTo>
                        <a:pt x="61280" y="1300781"/>
                      </a:moveTo>
                      <a:cubicBezTo>
                        <a:pt x="51200" y="1298468"/>
                        <a:pt x="44904" y="1288422"/>
                        <a:pt x="47218" y="1278343"/>
                      </a:cubicBezTo>
                      <a:cubicBezTo>
                        <a:pt x="47224" y="1278315"/>
                        <a:pt x="47230" y="1278291"/>
                        <a:pt x="47236" y="1278263"/>
                      </a:cubicBezTo>
                      <a:lnTo>
                        <a:pt x="47236" y="1278263"/>
                      </a:lnTo>
                      <a:cubicBezTo>
                        <a:pt x="49549" y="1268184"/>
                        <a:pt x="59596" y="1261888"/>
                        <a:pt x="69676" y="1264200"/>
                      </a:cubicBezTo>
                      <a:cubicBezTo>
                        <a:pt x="69702" y="1264205"/>
                        <a:pt x="69728" y="1264214"/>
                        <a:pt x="69753" y="1264219"/>
                      </a:cubicBezTo>
                      <a:lnTo>
                        <a:pt x="69753" y="1264219"/>
                      </a:lnTo>
                      <a:cubicBezTo>
                        <a:pt x="79832" y="1266536"/>
                        <a:pt x="86122" y="1276587"/>
                        <a:pt x="83803" y="1286666"/>
                      </a:cubicBezTo>
                      <a:cubicBezTo>
                        <a:pt x="83801" y="1286676"/>
                        <a:pt x="83800" y="1286680"/>
                        <a:pt x="83798" y="1286690"/>
                      </a:cubicBezTo>
                      <a:lnTo>
                        <a:pt x="83798" y="1286690"/>
                      </a:lnTo>
                      <a:cubicBezTo>
                        <a:pt x="81817" y="1295173"/>
                        <a:pt x="74249" y="1301165"/>
                        <a:pt x="65540" y="1301155"/>
                      </a:cubicBezTo>
                      <a:lnTo>
                        <a:pt x="65540" y="1301155"/>
                      </a:lnTo>
                      <a:cubicBezTo>
                        <a:pt x="64106" y="1301141"/>
                        <a:pt x="62677" y="1300968"/>
                        <a:pt x="61280" y="1300640"/>
                      </a:cubicBezTo>
                      <a:close/>
                      <a:moveTo>
                        <a:pt x="81691" y="1218762"/>
                      </a:moveTo>
                      <a:cubicBezTo>
                        <a:pt x="71744" y="1215930"/>
                        <a:pt x="65976" y="1205575"/>
                        <a:pt x="68807" y="1195627"/>
                      </a:cubicBezTo>
                      <a:cubicBezTo>
                        <a:pt x="68810" y="1195612"/>
                        <a:pt x="68814" y="1195603"/>
                        <a:pt x="68817" y="1195589"/>
                      </a:cubicBezTo>
                      <a:lnTo>
                        <a:pt x="68817" y="1195589"/>
                      </a:lnTo>
                      <a:cubicBezTo>
                        <a:pt x="71673" y="1185669"/>
                        <a:pt x="82017" y="1179934"/>
                        <a:pt x="91943" y="1182762"/>
                      </a:cubicBezTo>
                      <a:lnTo>
                        <a:pt x="91943" y="1182762"/>
                      </a:lnTo>
                      <a:cubicBezTo>
                        <a:pt x="101891" y="1185594"/>
                        <a:pt x="107659" y="1195950"/>
                        <a:pt x="104828" y="1205898"/>
                      </a:cubicBezTo>
                      <a:cubicBezTo>
                        <a:pt x="104824" y="1205912"/>
                        <a:pt x="104821" y="1205921"/>
                        <a:pt x="104817" y="1205935"/>
                      </a:cubicBezTo>
                      <a:lnTo>
                        <a:pt x="104817" y="1205935"/>
                      </a:lnTo>
                      <a:cubicBezTo>
                        <a:pt x="102522" y="1213964"/>
                        <a:pt x="95189" y="1219497"/>
                        <a:pt x="86841" y="1219511"/>
                      </a:cubicBezTo>
                      <a:lnTo>
                        <a:pt x="86841" y="1219511"/>
                      </a:lnTo>
                      <a:cubicBezTo>
                        <a:pt x="85096" y="1219520"/>
                        <a:pt x="83361" y="1219268"/>
                        <a:pt x="81691" y="1218762"/>
                      </a:cubicBezTo>
                      <a:close/>
                      <a:moveTo>
                        <a:pt x="105894" y="1138054"/>
                      </a:moveTo>
                      <a:cubicBezTo>
                        <a:pt x="96096" y="1134744"/>
                        <a:pt x="90834" y="1124122"/>
                        <a:pt x="94143" y="1114324"/>
                      </a:cubicBezTo>
                      <a:cubicBezTo>
                        <a:pt x="94143" y="1114319"/>
                        <a:pt x="94143" y="1114319"/>
                        <a:pt x="94144" y="1114319"/>
                      </a:cubicBezTo>
                      <a:lnTo>
                        <a:pt x="94144" y="1114319"/>
                      </a:lnTo>
                      <a:cubicBezTo>
                        <a:pt x="97452" y="1104521"/>
                        <a:pt x="108078" y="1099259"/>
                        <a:pt x="117876" y="1102569"/>
                      </a:cubicBezTo>
                      <a:cubicBezTo>
                        <a:pt x="117877" y="1102569"/>
                        <a:pt x="117878" y="1102569"/>
                        <a:pt x="117879" y="1102569"/>
                      </a:cubicBezTo>
                      <a:lnTo>
                        <a:pt x="117879" y="1102569"/>
                      </a:lnTo>
                      <a:cubicBezTo>
                        <a:pt x="127677" y="1105879"/>
                        <a:pt x="132938" y="1116501"/>
                        <a:pt x="129630" y="1126299"/>
                      </a:cubicBezTo>
                      <a:cubicBezTo>
                        <a:pt x="129629" y="1126304"/>
                        <a:pt x="129629" y="1126304"/>
                        <a:pt x="129629" y="1126304"/>
                      </a:cubicBezTo>
                      <a:lnTo>
                        <a:pt x="129629" y="1126304"/>
                      </a:lnTo>
                      <a:cubicBezTo>
                        <a:pt x="127107" y="1133972"/>
                        <a:pt x="119957" y="1139159"/>
                        <a:pt x="111886" y="1139178"/>
                      </a:cubicBezTo>
                      <a:lnTo>
                        <a:pt x="111886" y="1139178"/>
                      </a:lnTo>
                      <a:cubicBezTo>
                        <a:pt x="109847" y="1139154"/>
                        <a:pt x="107825" y="1138803"/>
                        <a:pt x="105894" y="1138148"/>
                      </a:cubicBezTo>
                      <a:close/>
                      <a:moveTo>
                        <a:pt x="133983" y="1058470"/>
                      </a:moveTo>
                      <a:cubicBezTo>
                        <a:pt x="124372" y="1054687"/>
                        <a:pt x="119638" y="1043836"/>
                        <a:pt x="123403" y="1034220"/>
                      </a:cubicBezTo>
                      <a:lnTo>
                        <a:pt x="123403" y="1034220"/>
                      </a:lnTo>
                      <a:cubicBezTo>
                        <a:pt x="127167" y="1024590"/>
                        <a:pt x="138022" y="1019834"/>
                        <a:pt x="147653" y="1023593"/>
                      </a:cubicBezTo>
                      <a:lnTo>
                        <a:pt x="147653" y="1023593"/>
                      </a:lnTo>
                      <a:cubicBezTo>
                        <a:pt x="157288" y="1027347"/>
                        <a:pt x="162055" y="1038204"/>
                        <a:pt x="158299" y="1047843"/>
                      </a:cubicBezTo>
                      <a:cubicBezTo>
                        <a:pt x="158292" y="1047857"/>
                        <a:pt x="158286" y="1047876"/>
                        <a:pt x="158279" y="1047890"/>
                      </a:cubicBezTo>
                      <a:lnTo>
                        <a:pt x="158279" y="1047890"/>
                      </a:lnTo>
                      <a:cubicBezTo>
                        <a:pt x="155464" y="1055071"/>
                        <a:pt x="148532" y="1059790"/>
                        <a:pt x="140818" y="1059781"/>
                      </a:cubicBezTo>
                      <a:lnTo>
                        <a:pt x="140818" y="1059781"/>
                      </a:lnTo>
                      <a:cubicBezTo>
                        <a:pt x="138473" y="1059846"/>
                        <a:pt x="136138" y="1059467"/>
                        <a:pt x="133936" y="1058657"/>
                      </a:cubicBezTo>
                      <a:close/>
                      <a:moveTo>
                        <a:pt x="165770" y="980430"/>
                      </a:moveTo>
                      <a:cubicBezTo>
                        <a:pt x="156374" y="976175"/>
                        <a:pt x="152188" y="965122"/>
                        <a:pt x="156407" y="955712"/>
                      </a:cubicBezTo>
                      <a:lnTo>
                        <a:pt x="156407" y="955712"/>
                      </a:lnTo>
                      <a:cubicBezTo>
                        <a:pt x="160662" y="946316"/>
                        <a:pt x="171713" y="942131"/>
                        <a:pt x="181125" y="946349"/>
                      </a:cubicBezTo>
                      <a:lnTo>
                        <a:pt x="181125" y="946349"/>
                      </a:lnTo>
                      <a:cubicBezTo>
                        <a:pt x="190520" y="950605"/>
                        <a:pt x="194707" y="961658"/>
                        <a:pt x="190488" y="971067"/>
                      </a:cubicBezTo>
                      <a:lnTo>
                        <a:pt x="190488" y="971067"/>
                      </a:lnTo>
                      <a:cubicBezTo>
                        <a:pt x="187479" y="977912"/>
                        <a:pt x="180689" y="982307"/>
                        <a:pt x="173213" y="982256"/>
                      </a:cubicBezTo>
                      <a:lnTo>
                        <a:pt x="173213" y="982256"/>
                      </a:lnTo>
                      <a:cubicBezTo>
                        <a:pt x="170629" y="982242"/>
                        <a:pt x="168076" y="981685"/>
                        <a:pt x="165723" y="980617"/>
                      </a:cubicBezTo>
                      <a:close/>
                      <a:moveTo>
                        <a:pt x="201302" y="904170"/>
                      </a:moveTo>
                      <a:cubicBezTo>
                        <a:pt x="192093" y="899497"/>
                        <a:pt x="188407" y="888248"/>
                        <a:pt x="193062" y="879030"/>
                      </a:cubicBezTo>
                      <a:lnTo>
                        <a:pt x="193062" y="879030"/>
                      </a:lnTo>
                      <a:cubicBezTo>
                        <a:pt x="197720" y="869803"/>
                        <a:pt x="208971" y="866095"/>
                        <a:pt x="218202" y="870744"/>
                      </a:cubicBezTo>
                      <a:lnTo>
                        <a:pt x="218202" y="870744"/>
                      </a:lnTo>
                      <a:cubicBezTo>
                        <a:pt x="227277" y="875468"/>
                        <a:pt x="230882" y="886595"/>
                        <a:pt x="226301" y="895743"/>
                      </a:cubicBezTo>
                      <a:lnTo>
                        <a:pt x="226301" y="895743"/>
                      </a:lnTo>
                      <a:cubicBezTo>
                        <a:pt x="223113" y="902072"/>
                        <a:pt x="216626" y="906056"/>
                        <a:pt x="209541" y="906042"/>
                      </a:cubicBezTo>
                      <a:lnTo>
                        <a:pt x="209541" y="906042"/>
                      </a:lnTo>
                      <a:cubicBezTo>
                        <a:pt x="206688" y="906051"/>
                        <a:pt x="203870" y="905415"/>
                        <a:pt x="201302" y="904170"/>
                      </a:cubicBezTo>
                      <a:close/>
                      <a:moveTo>
                        <a:pt x="240298" y="829267"/>
                      </a:moveTo>
                      <a:cubicBezTo>
                        <a:pt x="231303" y="824173"/>
                        <a:pt x="228139" y="812750"/>
                        <a:pt x="233229" y="803753"/>
                      </a:cubicBezTo>
                      <a:lnTo>
                        <a:pt x="233229" y="803753"/>
                      </a:lnTo>
                      <a:cubicBezTo>
                        <a:pt x="238325" y="794760"/>
                        <a:pt x="249745" y="791595"/>
                        <a:pt x="258743" y="796684"/>
                      </a:cubicBezTo>
                      <a:lnTo>
                        <a:pt x="258743" y="796684"/>
                      </a:lnTo>
                      <a:cubicBezTo>
                        <a:pt x="267738" y="801777"/>
                        <a:pt x="270903" y="813200"/>
                        <a:pt x="265812" y="822197"/>
                      </a:cubicBezTo>
                      <a:lnTo>
                        <a:pt x="265812" y="822197"/>
                      </a:lnTo>
                      <a:cubicBezTo>
                        <a:pt x="262454" y="828017"/>
                        <a:pt x="256237" y="831589"/>
                        <a:pt x="249521" y="831560"/>
                      </a:cubicBezTo>
                      <a:lnTo>
                        <a:pt x="249521" y="831560"/>
                      </a:lnTo>
                      <a:cubicBezTo>
                        <a:pt x="246258" y="831706"/>
                        <a:pt x="243014" y="830994"/>
                        <a:pt x="240111" y="829501"/>
                      </a:cubicBezTo>
                      <a:close/>
                      <a:moveTo>
                        <a:pt x="282759" y="756517"/>
                      </a:moveTo>
                      <a:cubicBezTo>
                        <a:pt x="274009" y="751002"/>
                        <a:pt x="271384" y="739444"/>
                        <a:pt x="276897" y="730689"/>
                      </a:cubicBezTo>
                      <a:cubicBezTo>
                        <a:pt x="276900" y="730685"/>
                        <a:pt x="276904" y="730680"/>
                        <a:pt x="276907" y="730675"/>
                      </a:cubicBezTo>
                      <a:lnTo>
                        <a:pt x="276907" y="730675"/>
                      </a:lnTo>
                      <a:cubicBezTo>
                        <a:pt x="282420" y="721926"/>
                        <a:pt x="293982" y="719300"/>
                        <a:pt x="302732" y="724814"/>
                      </a:cubicBezTo>
                      <a:cubicBezTo>
                        <a:pt x="302738" y="724819"/>
                        <a:pt x="302743" y="724819"/>
                        <a:pt x="302749" y="724824"/>
                      </a:cubicBezTo>
                      <a:lnTo>
                        <a:pt x="302749" y="724824"/>
                      </a:lnTo>
                      <a:cubicBezTo>
                        <a:pt x="311499" y="730338"/>
                        <a:pt x="314124" y="741897"/>
                        <a:pt x="308611" y="750651"/>
                      </a:cubicBezTo>
                      <a:cubicBezTo>
                        <a:pt x="308607" y="750656"/>
                        <a:pt x="308604" y="750660"/>
                        <a:pt x="308600" y="750665"/>
                      </a:cubicBezTo>
                      <a:lnTo>
                        <a:pt x="308600" y="750665"/>
                      </a:lnTo>
                      <a:cubicBezTo>
                        <a:pt x="305169" y="756119"/>
                        <a:pt x="299174" y="759424"/>
                        <a:pt x="292730" y="759419"/>
                      </a:cubicBezTo>
                      <a:lnTo>
                        <a:pt x="292730" y="759419"/>
                      </a:lnTo>
                      <a:cubicBezTo>
                        <a:pt x="289159" y="759518"/>
                        <a:pt x="285634" y="758591"/>
                        <a:pt x="282572" y="756751"/>
                      </a:cubicBezTo>
                      <a:close/>
                      <a:moveTo>
                        <a:pt x="328637" y="685874"/>
                      </a:moveTo>
                      <a:cubicBezTo>
                        <a:pt x="320145" y="679971"/>
                        <a:pt x="318045" y="668305"/>
                        <a:pt x="323947" y="659812"/>
                      </a:cubicBezTo>
                      <a:cubicBezTo>
                        <a:pt x="323950" y="659808"/>
                        <a:pt x="323953" y="659803"/>
                        <a:pt x="323955" y="659798"/>
                      </a:cubicBezTo>
                      <a:lnTo>
                        <a:pt x="323955" y="659798"/>
                      </a:lnTo>
                      <a:cubicBezTo>
                        <a:pt x="329858" y="651306"/>
                        <a:pt x="341527" y="649204"/>
                        <a:pt x="350019" y="655108"/>
                      </a:cubicBezTo>
                      <a:cubicBezTo>
                        <a:pt x="350023" y="655112"/>
                        <a:pt x="350027" y="655112"/>
                        <a:pt x="350031" y="655117"/>
                      </a:cubicBezTo>
                      <a:lnTo>
                        <a:pt x="350031" y="655117"/>
                      </a:lnTo>
                      <a:cubicBezTo>
                        <a:pt x="358523" y="661020"/>
                        <a:pt x="360623" y="672686"/>
                        <a:pt x="354721" y="681179"/>
                      </a:cubicBezTo>
                      <a:cubicBezTo>
                        <a:pt x="354718" y="681183"/>
                        <a:pt x="354715" y="681188"/>
                        <a:pt x="354713" y="681193"/>
                      </a:cubicBezTo>
                      <a:lnTo>
                        <a:pt x="354713" y="681193"/>
                      </a:lnTo>
                      <a:cubicBezTo>
                        <a:pt x="351199" y="686192"/>
                        <a:pt x="345468" y="689160"/>
                        <a:pt x="339357" y="689151"/>
                      </a:cubicBezTo>
                      <a:lnTo>
                        <a:pt x="339357" y="689151"/>
                      </a:lnTo>
                      <a:cubicBezTo>
                        <a:pt x="335495" y="689287"/>
                        <a:pt x="331685" y="688224"/>
                        <a:pt x="328450" y="686108"/>
                      </a:cubicBezTo>
                      <a:close/>
                      <a:moveTo>
                        <a:pt x="377792" y="617525"/>
                      </a:moveTo>
                      <a:cubicBezTo>
                        <a:pt x="369610" y="611200"/>
                        <a:pt x="368101" y="599445"/>
                        <a:pt x="374421" y="591262"/>
                      </a:cubicBezTo>
                      <a:lnTo>
                        <a:pt x="374421" y="591262"/>
                      </a:lnTo>
                      <a:cubicBezTo>
                        <a:pt x="380744" y="583079"/>
                        <a:pt x="392501" y="581572"/>
                        <a:pt x="400684" y="587892"/>
                      </a:cubicBezTo>
                      <a:lnTo>
                        <a:pt x="400684" y="587892"/>
                      </a:lnTo>
                      <a:cubicBezTo>
                        <a:pt x="408866" y="594216"/>
                        <a:pt x="410375" y="605971"/>
                        <a:pt x="404055" y="614154"/>
                      </a:cubicBezTo>
                      <a:lnTo>
                        <a:pt x="404055" y="614154"/>
                      </a:lnTo>
                      <a:cubicBezTo>
                        <a:pt x="400500" y="618742"/>
                        <a:pt x="395019" y="621425"/>
                        <a:pt x="389215" y="621411"/>
                      </a:cubicBezTo>
                      <a:lnTo>
                        <a:pt x="389215" y="621411"/>
                      </a:lnTo>
                      <a:cubicBezTo>
                        <a:pt x="385046" y="621518"/>
                        <a:pt x="380960" y="620236"/>
                        <a:pt x="377605" y="617759"/>
                      </a:cubicBezTo>
                      <a:close/>
                      <a:moveTo>
                        <a:pt x="430084" y="551564"/>
                      </a:moveTo>
                      <a:cubicBezTo>
                        <a:pt x="422211" y="544855"/>
                        <a:pt x="421266" y="533039"/>
                        <a:pt x="427972" y="525165"/>
                      </a:cubicBezTo>
                      <a:cubicBezTo>
                        <a:pt x="427974" y="525165"/>
                        <a:pt x="427976" y="525160"/>
                        <a:pt x="427977" y="525160"/>
                      </a:cubicBezTo>
                      <a:lnTo>
                        <a:pt x="427977" y="525160"/>
                      </a:lnTo>
                      <a:cubicBezTo>
                        <a:pt x="434684" y="517286"/>
                        <a:pt x="446502" y="516340"/>
                        <a:pt x="454375" y="523049"/>
                      </a:cubicBezTo>
                      <a:cubicBezTo>
                        <a:pt x="454377" y="523049"/>
                        <a:pt x="454378" y="523054"/>
                        <a:pt x="454380" y="523054"/>
                      </a:cubicBezTo>
                      <a:lnTo>
                        <a:pt x="454380" y="523054"/>
                      </a:lnTo>
                      <a:cubicBezTo>
                        <a:pt x="462253" y="529762"/>
                        <a:pt x="463198" y="541578"/>
                        <a:pt x="456492" y="549452"/>
                      </a:cubicBezTo>
                      <a:cubicBezTo>
                        <a:pt x="456490" y="549452"/>
                        <a:pt x="456488" y="549457"/>
                        <a:pt x="456487" y="549457"/>
                      </a:cubicBezTo>
                      <a:lnTo>
                        <a:pt x="456487" y="549457"/>
                      </a:lnTo>
                      <a:cubicBezTo>
                        <a:pt x="452972" y="553567"/>
                        <a:pt x="447851" y="555955"/>
                        <a:pt x="442443" y="556011"/>
                      </a:cubicBezTo>
                      <a:lnTo>
                        <a:pt x="442443" y="556011"/>
                      </a:lnTo>
                      <a:cubicBezTo>
                        <a:pt x="437887" y="556180"/>
                        <a:pt x="433426" y="554681"/>
                        <a:pt x="429896" y="551798"/>
                      </a:cubicBezTo>
                      <a:close/>
                      <a:moveTo>
                        <a:pt x="485512" y="489207"/>
                      </a:moveTo>
                      <a:cubicBezTo>
                        <a:pt x="477975" y="482138"/>
                        <a:pt x="477600" y="468468"/>
                        <a:pt x="484622" y="463787"/>
                      </a:cubicBezTo>
                      <a:lnTo>
                        <a:pt x="484622" y="463787"/>
                      </a:lnTo>
                      <a:cubicBezTo>
                        <a:pt x="491691" y="463787"/>
                        <a:pt x="503348" y="454798"/>
                        <a:pt x="511073" y="461867"/>
                      </a:cubicBezTo>
                      <a:lnTo>
                        <a:pt x="511073" y="461867"/>
                      </a:lnTo>
                      <a:cubicBezTo>
                        <a:pt x="518474" y="468637"/>
                        <a:pt x="518984" y="480130"/>
                        <a:pt x="512215" y="487531"/>
                      </a:cubicBezTo>
                      <a:cubicBezTo>
                        <a:pt x="512116" y="487639"/>
                        <a:pt x="512018" y="487746"/>
                        <a:pt x="511915" y="487849"/>
                      </a:cubicBezTo>
                      <a:lnTo>
                        <a:pt x="511915" y="487849"/>
                      </a:lnTo>
                      <a:cubicBezTo>
                        <a:pt x="508409" y="491707"/>
                        <a:pt x="503456" y="493930"/>
                        <a:pt x="498245" y="493982"/>
                      </a:cubicBezTo>
                      <a:lnTo>
                        <a:pt x="498245" y="493982"/>
                      </a:lnTo>
                      <a:cubicBezTo>
                        <a:pt x="493512" y="494193"/>
                        <a:pt x="488883" y="492563"/>
                        <a:pt x="485325" y="489441"/>
                      </a:cubicBezTo>
                      <a:close/>
                      <a:moveTo>
                        <a:pt x="543655" y="427599"/>
                      </a:moveTo>
                      <a:cubicBezTo>
                        <a:pt x="536455" y="420174"/>
                        <a:pt x="536633" y="408321"/>
                        <a:pt x="544058" y="401121"/>
                      </a:cubicBezTo>
                      <a:cubicBezTo>
                        <a:pt x="544063" y="401116"/>
                        <a:pt x="544072" y="401107"/>
                        <a:pt x="544077" y="401102"/>
                      </a:cubicBezTo>
                      <a:lnTo>
                        <a:pt x="544077" y="401102"/>
                      </a:lnTo>
                      <a:cubicBezTo>
                        <a:pt x="551501" y="393902"/>
                        <a:pt x="563355" y="394080"/>
                        <a:pt x="570555" y="401505"/>
                      </a:cubicBezTo>
                      <a:cubicBezTo>
                        <a:pt x="570560" y="401509"/>
                        <a:pt x="570569" y="401519"/>
                        <a:pt x="570574" y="401524"/>
                      </a:cubicBezTo>
                      <a:lnTo>
                        <a:pt x="570574" y="401524"/>
                      </a:lnTo>
                      <a:cubicBezTo>
                        <a:pt x="577750" y="408948"/>
                        <a:pt x="577563" y="420783"/>
                        <a:pt x="570152" y="427974"/>
                      </a:cubicBezTo>
                      <a:lnTo>
                        <a:pt x="570152" y="427974"/>
                      </a:lnTo>
                      <a:cubicBezTo>
                        <a:pt x="566655" y="431372"/>
                        <a:pt x="561969" y="433268"/>
                        <a:pt x="557091" y="433264"/>
                      </a:cubicBezTo>
                      <a:lnTo>
                        <a:pt x="557091" y="433264"/>
                      </a:lnTo>
                      <a:cubicBezTo>
                        <a:pt x="552030" y="433268"/>
                        <a:pt x="547185" y="431227"/>
                        <a:pt x="543655" y="427599"/>
                      </a:cubicBezTo>
                      <a:close/>
                      <a:moveTo>
                        <a:pt x="604842" y="369783"/>
                      </a:moveTo>
                      <a:cubicBezTo>
                        <a:pt x="598016" y="362036"/>
                        <a:pt x="598747" y="350224"/>
                        <a:pt x="606480" y="343380"/>
                      </a:cubicBezTo>
                      <a:lnTo>
                        <a:pt x="606480" y="343380"/>
                      </a:lnTo>
                      <a:cubicBezTo>
                        <a:pt x="614228" y="336526"/>
                        <a:pt x="626063" y="337252"/>
                        <a:pt x="632912" y="345000"/>
                      </a:cubicBezTo>
                      <a:cubicBezTo>
                        <a:pt x="632921" y="345005"/>
                        <a:pt x="632926" y="345014"/>
                        <a:pt x="632930" y="345019"/>
                      </a:cubicBezTo>
                      <a:lnTo>
                        <a:pt x="632930" y="345019"/>
                      </a:lnTo>
                      <a:cubicBezTo>
                        <a:pt x="639770" y="352776"/>
                        <a:pt x="639026" y="364610"/>
                        <a:pt x="631268" y="371450"/>
                      </a:cubicBezTo>
                      <a:cubicBezTo>
                        <a:pt x="631259" y="371455"/>
                        <a:pt x="631254" y="371464"/>
                        <a:pt x="631245" y="371469"/>
                      </a:cubicBezTo>
                      <a:lnTo>
                        <a:pt x="631245" y="371469"/>
                      </a:lnTo>
                      <a:cubicBezTo>
                        <a:pt x="627832" y="374479"/>
                        <a:pt x="623436" y="376145"/>
                        <a:pt x="618886" y="376150"/>
                      </a:cubicBezTo>
                      <a:lnTo>
                        <a:pt x="618886" y="376150"/>
                      </a:lnTo>
                      <a:cubicBezTo>
                        <a:pt x="613535" y="376192"/>
                        <a:pt x="608428" y="373941"/>
                        <a:pt x="604842" y="369971"/>
                      </a:cubicBezTo>
                      <a:close/>
                      <a:moveTo>
                        <a:pt x="668697" y="315245"/>
                      </a:moveTo>
                      <a:cubicBezTo>
                        <a:pt x="662236" y="307179"/>
                        <a:pt x="663538" y="295400"/>
                        <a:pt x="671599" y="288935"/>
                      </a:cubicBezTo>
                      <a:lnTo>
                        <a:pt x="671599" y="288935"/>
                      </a:lnTo>
                      <a:cubicBezTo>
                        <a:pt x="679679" y="282489"/>
                        <a:pt x="691458" y="283809"/>
                        <a:pt x="697909" y="291884"/>
                      </a:cubicBezTo>
                      <a:lnTo>
                        <a:pt x="697909" y="291884"/>
                      </a:lnTo>
                      <a:cubicBezTo>
                        <a:pt x="704369" y="299950"/>
                        <a:pt x="703068" y="311729"/>
                        <a:pt x="695006" y="318194"/>
                      </a:cubicBezTo>
                      <a:lnTo>
                        <a:pt x="695006" y="318194"/>
                      </a:lnTo>
                      <a:cubicBezTo>
                        <a:pt x="691687" y="320858"/>
                        <a:pt x="687558" y="322309"/>
                        <a:pt x="683303" y="322314"/>
                      </a:cubicBezTo>
                      <a:lnTo>
                        <a:pt x="683303" y="322314"/>
                      </a:lnTo>
                      <a:cubicBezTo>
                        <a:pt x="677615" y="322300"/>
                        <a:pt x="672240" y="319697"/>
                        <a:pt x="668697" y="315245"/>
                      </a:cubicBezTo>
                      <a:close/>
                      <a:moveTo>
                        <a:pt x="734986" y="263749"/>
                      </a:moveTo>
                      <a:cubicBezTo>
                        <a:pt x="728947" y="255369"/>
                        <a:pt x="730829" y="243681"/>
                        <a:pt x="739199" y="237626"/>
                      </a:cubicBezTo>
                      <a:lnTo>
                        <a:pt x="739199" y="237626"/>
                      </a:lnTo>
                      <a:cubicBezTo>
                        <a:pt x="747565" y="231576"/>
                        <a:pt x="759250" y="233439"/>
                        <a:pt x="765321" y="241793"/>
                      </a:cubicBezTo>
                      <a:lnTo>
                        <a:pt x="765321" y="241793"/>
                      </a:lnTo>
                      <a:cubicBezTo>
                        <a:pt x="771398" y="250161"/>
                        <a:pt x="769544" y="261871"/>
                        <a:pt x="761174" y="267948"/>
                      </a:cubicBezTo>
                      <a:cubicBezTo>
                        <a:pt x="761169" y="267953"/>
                        <a:pt x="761160" y="267957"/>
                        <a:pt x="761155" y="267962"/>
                      </a:cubicBezTo>
                      <a:lnTo>
                        <a:pt x="761155" y="267962"/>
                      </a:lnTo>
                      <a:cubicBezTo>
                        <a:pt x="757967" y="270270"/>
                        <a:pt x="754133" y="271514"/>
                        <a:pt x="750200" y="271520"/>
                      </a:cubicBezTo>
                      <a:lnTo>
                        <a:pt x="750200" y="271520"/>
                      </a:lnTo>
                      <a:cubicBezTo>
                        <a:pt x="744175" y="271529"/>
                        <a:pt x="738511" y="268637"/>
                        <a:pt x="734986" y="263749"/>
                      </a:cubicBezTo>
                      <a:close/>
                      <a:moveTo>
                        <a:pt x="803943" y="215062"/>
                      </a:moveTo>
                      <a:cubicBezTo>
                        <a:pt x="798307" y="206411"/>
                        <a:pt x="800736" y="194830"/>
                        <a:pt x="809374" y="189174"/>
                      </a:cubicBezTo>
                      <a:lnTo>
                        <a:pt x="809374" y="189174"/>
                      </a:lnTo>
                      <a:cubicBezTo>
                        <a:pt x="818025" y="183509"/>
                        <a:pt x="829635" y="185933"/>
                        <a:pt x="835295" y="194586"/>
                      </a:cubicBezTo>
                      <a:cubicBezTo>
                        <a:pt x="835300" y="194592"/>
                        <a:pt x="835304" y="194598"/>
                        <a:pt x="835309" y="194604"/>
                      </a:cubicBezTo>
                      <a:lnTo>
                        <a:pt x="835309" y="194604"/>
                      </a:lnTo>
                      <a:cubicBezTo>
                        <a:pt x="840945" y="203255"/>
                        <a:pt x="838516" y="214836"/>
                        <a:pt x="829878" y="220492"/>
                      </a:cubicBezTo>
                      <a:lnTo>
                        <a:pt x="829878" y="220492"/>
                      </a:lnTo>
                      <a:cubicBezTo>
                        <a:pt x="826835" y="222498"/>
                        <a:pt x="823273" y="223572"/>
                        <a:pt x="819626" y="223582"/>
                      </a:cubicBezTo>
                      <a:lnTo>
                        <a:pt x="819626" y="223582"/>
                      </a:lnTo>
                      <a:cubicBezTo>
                        <a:pt x="813292" y="223576"/>
                        <a:pt x="807393" y="220371"/>
                        <a:pt x="803943" y="215062"/>
                      </a:cubicBezTo>
                      <a:close/>
                      <a:moveTo>
                        <a:pt x="875054" y="170120"/>
                      </a:moveTo>
                      <a:cubicBezTo>
                        <a:pt x="869816" y="161204"/>
                        <a:pt x="872793" y="149728"/>
                        <a:pt x="881711" y="144488"/>
                      </a:cubicBezTo>
                      <a:cubicBezTo>
                        <a:pt x="881725" y="144481"/>
                        <a:pt x="881735" y="144473"/>
                        <a:pt x="881749" y="144466"/>
                      </a:cubicBezTo>
                      <a:lnTo>
                        <a:pt x="881749" y="144466"/>
                      </a:lnTo>
                      <a:cubicBezTo>
                        <a:pt x="890658" y="139241"/>
                        <a:pt x="902113" y="142215"/>
                        <a:pt x="907356" y="151113"/>
                      </a:cubicBezTo>
                      <a:lnTo>
                        <a:pt x="907356" y="151113"/>
                      </a:lnTo>
                      <a:cubicBezTo>
                        <a:pt x="912609" y="160023"/>
                        <a:pt x="909641" y="171502"/>
                        <a:pt x="900732" y="176754"/>
                      </a:cubicBezTo>
                      <a:cubicBezTo>
                        <a:pt x="900723" y="176758"/>
                        <a:pt x="900718" y="176763"/>
                        <a:pt x="900709" y="176768"/>
                      </a:cubicBezTo>
                      <a:lnTo>
                        <a:pt x="900709" y="176768"/>
                      </a:lnTo>
                      <a:cubicBezTo>
                        <a:pt x="897867" y="178434"/>
                        <a:pt x="894637" y="179322"/>
                        <a:pt x="891346" y="179342"/>
                      </a:cubicBezTo>
                      <a:lnTo>
                        <a:pt x="891346" y="179342"/>
                      </a:lnTo>
                      <a:cubicBezTo>
                        <a:pt x="884656" y="179398"/>
                        <a:pt x="878448" y="175883"/>
                        <a:pt x="875054" y="170120"/>
                      </a:cubicBezTo>
                      <a:close/>
                      <a:moveTo>
                        <a:pt x="948272" y="128408"/>
                      </a:moveTo>
                      <a:cubicBezTo>
                        <a:pt x="943474" y="119246"/>
                        <a:pt x="947013" y="107930"/>
                        <a:pt x="956174" y="103133"/>
                      </a:cubicBezTo>
                      <a:cubicBezTo>
                        <a:pt x="956179" y="103131"/>
                        <a:pt x="956179" y="103130"/>
                        <a:pt x="956184" y="103129"/>
                      </a:cubicBezTo>
                      <a:lnTo>
                        <a:pt x="956184" y="103129"/>
                      </a:lnTo>
                      <a:cubicBezTo>
                        <a:pt x="965345" y="98332"/>
                        <a:pt x="976660" y="101870"/>
                        <a:pt x="981459" y="111032"/>
                      </a:cubicBezTo>
                      <a:cubicBezTo>
                        <a:pt x="981459" y="111035"/>
                        <a:pt x="981463" y="111038"/>
                        <a:pt x="981463" y="111040"/>
                      </a:cubicBezTo>
                      <a:lnTo>
                        <a:pt x="981463" y="111040"/>
                      </a:lnTo>
                      <a:cubicBezTo>
                        <a:pt x="986262" y="120202"/>
                        <a:pt x="982723" y="131518"/>
                        <a:pt x="973561" y="136316"/>
                      </a:cubicBezTo>
                      <a:cubicBezTo>
                        <a:pt x="973556" y="136317"/>
                        <a:pt x="973556" y="136319"/>
                        <a:pt x="973552" y="136320"/>
                      </a:cubicBezTo>
                      <a:lnTo>
                        <a:pt x="973552" y="136320"/>
                      </a:lnTo>
                      <a:cubicBezTo>
                        <a:pt x="970879" y="137709"/>
                        <a:pt x="967906" y="138432"/>
                        <a:pt x="964891" y="138427"/>
                      </a:cubicBezTo>
                      <a:lnTo>
                        <a:pt x="964891" y="138427"/>
                      </a:lnTo>
                      <a:cubicBezTo>
                        <a:pt x="957888" y="138415"/>
                        <a:pt x="951474" y="134496"/>
                        <a:pt x="948272" y="128268"/>
                      </a:cubicBezTo>
                      <a:close/>
                      <a:moveTo>
                        <a:pt x="1023409" y="90302"/>
                      </a:moveTo>
                      <a:cubicBezTo>
                        <a:pt x="1019037" y="80930"/>
                        <a:pt x="1023086" y="69787"/>
                        <a:pt x="1032458" y="65413"/>
                      </a:cubicBezTo>
                      <a:cubicBezTo>
                        <a:pt x="1032468" y="65407"/>
                        <a:pt x="1032482" y="65402"/>
                        <a:pt x="1032491" y="65396"/>
                      </a:cubicBezTo>
                      <a:lnTo>
                        <a:pt x="1032491" y="65396"/>
                      </a:lnTo>
                      <a:cubicBezTo>
                        <a:pt x="1041863" y="61047"/>
                        <a:pt x="1052986" y="65111"/>
                        <a:pt x="1057350" y="74478"/>
                      </a:cubicBezTo>
                      <a:lnTo>
                        <a:pt x="1057350" y="74478"/>
                      </a:lnTo>
                      <a:cubicBezTo>
                        <a:pt x="1061722" y="83850"/>
                        <a:pt x="1057673" y="94993"/>
                        <a:pt x="1048300" y="99367"/>
                      </a:cubicBezTo>
                      <a:cubicBezTo>
                        <a:pt x="1048291" y="99373"/>
                        <a:pt x="1048277" y="99378"/>
                        <a:pt x="1048268" y="99384"/>
                      </a:cubicBezTo>
                      <a:lnTo>
                        <a:pt x="1048268" y="99384"/>
                      </a:lnTo>
                      <a:cubicBezTo>
                        <a:pt x="1045800" y="100524"/>
                        <a:pt x="1043118" y="101116"/>
                        <a:pt x="1040403" y="101116"/>
                      </a:cubicBezTo>
                      <a:lnTo>
                        <a:pt x="1040403" y="101116"/>
                      </a:lnTo>
                      <a:cubicBezTo>
                        <a:pt x="1033086" y="101099"/>
                        <a:pt x="1026447" y="96820"/>
                        <a:pt x="1023409" y="90161"/>
                      </a:cubicBezTo>
                      <a:close/>
                      <a:moveTo>
                        <a:pt x="1100138" y="55612"/>
                      </a:moveTo>
                      <a:cubicBezTo>
                        <a:pt x="1096215" y="46042"/>
                        <a:pt x="1100798" y="35106"/>
                        <a:pt x="1110367" y="31185"/>
                      </a:cubicBezTo>
                      <a:cubicBezTo>
                        <a:pt x="1110376" y="31182"/>
                        <a:pt x="1110381" y="31178"/>
                        <a:pt x="1110390" y="31175"/>
                      </a:cubicBezTo>
                      <a:lnTo>
                        <a:pt x="1110390" y="31175"/>
                      </a:lnTo>
                      <a:cubicBezTo>
                        <a:pt x="1119954" y="27281"/>
                        <a:pt x="1130867" y="31868"/>
                        <a:pt x="1134780" y="41427"/>
                      </a:cubicBezTo>
                      <a:lnTo>
                        <a:pt x="1134780" y="41427"/>
                      </a:lnTo>
                      <a:cubicBezTo>
                        <a:pt x="1138708" y="50993"/>
                        <a:pt x="1134144" y="61934"/>
                        <a:pt x="1124575" y="65864"/>
                      </a:cubicBezTo>
                      <a:cubicBezTo>
                        <a:pt x="1124575" y="65864"/>
                        <a:pt x="1124575" y="65864"/>
                        <a:pt x="1124575" y="65864"/>
                      </a:cubicBezTo>
                      <a:lnTo>
                        <a:pt x="1124575" y="65864"/>
                      </a:lnTo>
                      <a:cubicBezTo>
                        <a:pt x="1122314" y="66784"/>
                        <a:pt x="1119898" y="67260"/>
                        <a:pt x="1117459" y="67269"/>
                      </a:cubicBezTo>
                      <a:lnTo>
                        <a:pt x="1117459" y="67269"/>
                      </a:lnTo>
                      <a:cubicBezTo>
                        <a:pt x="1109852" y="67261"/>
                        <a:pt x="1103008" y="62654"/>
                        <a:pt x="1100138" y="55612"/>
                      </a:cubicBezTo>
                      <a:close/>
                      <a:moveTo>
                        <a:pt x="1178646" y="24995"/>
                      </a:moveTo>
                      <a:cubicBezTo>
                        <a:pt x="1175181" y="15252"/>
                        <a:pt x="1180270" y="4543"/>
                        <a:pt x="1190012" y="1077"/>
                      </a:cubicBezTo>
                      <a:cubicBezTo>
                        <a:pt x="1190017" y="1076"/>
                        <a:pt x="1190017" y="1074"/>
                        <a:pt x="1190021" y="1073"/>
                      </a:cubicBezTo>
                      <a:lnTo>
                        <a:pt x="1190021" y="1073"/>
                      </a:lnTo>
                      <a:cubicBezTo>
                        <a:pt x="1199754" y="-2363"/>
                        <a:pt x="1210433" y="2725"/>
                        <a:pt x="1213897" y="12449"/>
                      </a:cubicBezTo>
                      <a:lnTo>
                        <a:pt x="1213897" y="12449"/>
                      </a:lnTo>
                      <a:cubicBezTo>
                        <a:pt x="1217338" y="22169"/>
                        <a:pt x="1212272" y="32843"/>
                        <a:pt x="1202568" y="36325"/>
                      </a:cubicBezTo>
                      <a:lnTo>
                        <a:pt x="1202568" y="36325"/>
                      </a:lnTo>
                      <a:cubicBezTo>
                        <a:pt x="1200555" y="37055"/>
                        <a:pt x="1198434" y="37435"/>
                        <a:pt x="1196295" y="37448"/>
                      </a:cubicBezTo>
                      <a:lnTo>
                        <a:pt x="1196295" y="37448"/>
                      </a:lnTo>
                      <a:cubicBezTo>
                        <a:pt x="1188369" y="37450"/>
                        <a:pt x="1181300" y="32463"/>
                        <a:pt x="1178646" y="24995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: Shape 221">
                  <a:extLst>
                    <a:ext uri="{FF2B5EF4-FFF2-40B4-BE49-F238E27FC236}">
                      <a16:creationId xmlns:a16="http://schemas.microsoft.com/office/drawing/2014/main" id="{AF628ED1-DE9B-D44F-827F-FFFA0AB0C000}"/>
                    </a:ext>
                  </a:extLst>
                </p:cNvPr>
                <p:cNvSpPr/>
                <p:nvPr/>
              </p:nvSpPr>
              <p:spPr>
                <a:xfrm>
                  <a:off x="839556" y="4622031"/>
                  <a:ext cx="1961795" cy="708396"/>
                </a:xfrm>
                <a:custGeom>
                  <a:avLst/>
                  <a:gdLst>
                    <a:gd name="connsiteX0" fmla="*/ 1428434 w 2037405"/>
                    <a:gd name="connsiteY0" fmla="*/ 735698 h 735698"/>
                    <a:gd name="connsiteX1" fmla="*/ 3311 w 2037405"/>
                    <a:gd name="connsiteY1" fmla="*/ 26273 h 735698"/>
                    <a:gd name="connsiteX2" fmla="*/ 6517 w 2037405"/>
                    <a:gd name="connsiteY2" fmla="*/ 3311 h 735698"/>
                    <a:gd name="connsiteX3" fmla="*/ 29480 w 2037405"/>
                    <a:gd name="connsiteY3" fmla="*/ 6518 h 735698"/>
                    <a:gd name="connsiteX4" fmla="*/ 2015533 w 2037405"/>
                    <a:gd name="connsiteY4" fmla="*/ 601060 h 735698"/>
                    <a:gd name="connsiteX5" fmla="*/ 2036459 w 2037405"/>
                    <a:gd name="connsiteY5" fmla="*/ 611031 h 735698"/>
                    <a:gd name="connsiteX6" fmla="*/ 2026488 w 2037405"/>
                    <a:gd name="connsiteY6" fmla="*/ 631958 h 735698"/>
                    <a:gd name="connsiteX7" fmla="*/ 1428434 w 2037405"/>
                    <a:gd name="connsiteY7" fmla="*/ 735698 h 73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37405" h="735698">
                      <a:moveTo>
                        <a:pt x="1428434" y="735698"/>
                      </a:moveTo>
                      <a:cubicBezTo>
                        <a:pt x="868632" y="734930"/>
                        <a:pt x="341381" y="472465"/>
                        <a:pt x="3311" y="26273"/>
                      </a:cubicBezTo>
                      <a:cubicBezTo>
                        <a:pt x="-2145" y="19045"/>
                        <a:pt x="-709" y="8765"/>
                        <a:pt x="6517" y="3311"/>
                      </a:cubicBezTo>
                      <a:cubicBezTo>
                        <a:pt x="13744" y="-2143"/>
                        <a:pt x="24025" y="-711"/>
                        <a:pt x="29480" y="6518"/>
                      </a:cubicBezTo>
                      <a:cubicBezTo>
                        <a:pt x="492942" y="619786"/>
                        <a:pt x="1290846" y="858539"/>
                        <a:pt x="2015533" y="601060"/>
                      </a:cubicBezTo>
                      <a:cubicBezTo>
                        <a:pt x="2024067" y="598036"/>
                        <a:pt x="2033435" y="602497"/>
                        <a:pt x="2036459" y="611031"/>
                      </a:cubicBezTo>
                      <a:cubicBezTo>
                        <a:pt x="2039483" y="619566"/>
                        <a:pt x="2035022" y="628933"/>
                        <a:pt x="2026488" y="631958"/>
                      </a:cubicBezTo>
                      <a:cubicBezTo>
                        <a:pt x="1834530" y="700461"/>
                        <a:pt x="1632250" y="735548"/>
                        <a:pt x="1428434" y="735698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222">
                  <a:extLst>
                    <a:ext uri="{FF2B5EF4-FFF2-40B4-BE49-F238E27FC236}">
                      <a16:creationId xmlns:a16="http://schemas.microsoft.com/office/drawing/2014/main" id="{BCC7B99C-CC7B-AF4B-AE94-CDD561339560}"/>
                    </a:ext>
                  </a:extLst>
                </p:cNvPr>
                <p:cNvSpPr/>
                <p:nvPr/>
              </p:nvSpPr>
              <p:spPr>
                <a:xfrm>
                  <a:off x="2767794" y="3020776"/>
                  <a:ext cx="1169443" cy="2212689"/>
                </a:xfrm>
                <a:custGeom>
                  <a:avLst/>
                  <a:gdLst>
                    <a:gd name="connsiteX0" fmla="*/ 1087 w 1214515"/>
                    <a:gd name="connsiteY0" fmla="*/ 2285517 h 2297969"/>
                    <a:gd name="connsiteX1" fmla="*/ 12454 w 1214515"/>
                    <a:gd name="connsiteY1" fmla="*/ 2261600 h 2297969"/>
                    <a:gd name="connsiteX2" fmla="*/ 12463 w 1214515"/>
                    <a:gd name="connsiteY2" fmla="*/ 2261595 h 2297969"/>
                    <a:gd name="connsiteX3" fmla="*/ 12463 w 1214515"/>
                    <a:gd name="connsiteY3" fmla="*/ 2261595 h 2297969"/>
                    <a:gd name="connsiteX4" fmla="*/ 36381 w 1214515"/>
                    <a:gd name="connsiteY4" fmla="*/ 2272961 h 2297969"/>
                    <a:gd name="connsiteX5" fmla="*/ 36385 w 1214515"/>
                    <a:gd name="connsiteY5" fmla="*/ 2272971 h 2297969"/>
                    <a:gd name="connsiteX6" fmla="*/ 36385 w 1214515"/>
                    <a:gd name="connsiteY6" fmla="*/ 2272971 h 2297969"/>
                    <a:gd name="connsiteX7" fmla="*/ 25019 w 1214515"/>
                    <a:gd name="connsiteY7" fmla="*/ 2296888 h 2297969"/>
                    <a:gd name="connsiteX8" fmla="*/ 25009 w 1214515"/>
                    <a:gd name="connsiteY8" fmla="*/ 2296893 h 2297969"/>
                    <a:gd name="connsiteX9" fmla="*/ 25009 w 1214515"/>
                    <a:gd name="connsiteY9" fmla="*/ 2296893 h 2297969"/>
                    <a:gd name="connsiteX10" fmla="*/ 18736 w 1214515"/>
                    <a:gd name="connsiteY10" fmla="*/ 2297970 h 2297969"/>
                    <a:gd name="connsiteX11" fmla="*/ 18736 w 1214515"/>
                    <a:gd name="connsiteY11" fmla="*/ 2297970 h 2297969"/>
                    <a:gd name="connsiteX12" fmla="*/ 1087 w 1214515"/>
                    <a:gd name="connsiteY12" fmla="*/ 2285517 h 2297969"/>
                    <a:gd name="connsiteX13" fmla="*/ 80110 w 1214515"/>
                    <a:gd name="connsiteY13" fmla="*/ 2256258 h 2297969"/>
                    <a:gd name="connsiteX14" fmla="*/ 90035 w 1214515"/>
                    <a:gd name="connsiteY14" fmla="*/ 2231821 h 2297969"/>
                    <a:gd name="connsiteX15" fmla="*/ 90035 w 1214515"/>
                    <a:gd name="connsiteY15" fmla="*/ 2231821 h 2297969"/>
                    <a:gd name="connsiteX16" fmla="*/ 114425 w 1214515"/>
                    <a:gd name="connsiteY16" fmla="*/ 2242074 h 2297969"/>
                    <a:gd name="connsiteX17" fmla="*/ 114425 w 1214515"/>
                    <a:gd name="connsiteY17" fmla="*/ 2242074 h 2297969"/>
                    <a:gd name="connsiteX18" fmla="*/ 104219 w 1214515"/>
                    <a:gd name="connsiteY18" fmla="*/ 2266511 h 2297969"/>
                    <a:gd name="connsiteX19" fmla="*/ 104219 w 1214515"/>
                    <a:gd name="connsiteY19" fmla="*/ 2266511 h 2297969"/>
                    <a:gd name="connsiteX20" fmla="*/ 104219 w 1214515"/>
                    <a:gd name="connsiteY20" fmla="*/ 2266511 h 2297969"/>
                    <a:gd name="connsiteX21" fmla="*/ 97104 w 1214515"/>
                    <a:gd name="connsiteY21" fmla="*/ 2267915 h 2297969"/>
                    <a:gd name="connsiteX22" fmla="*/ 97104 w 1214515"/>
                    <a:gd name="connsiteY22" fmla="*/ 2267915 h 2297969"/>
                    <a:gd name="connsiteX23" fmla="*/ 79876 w 1214515"/>
                    <a:gd name="connsiteY23" fmla="*/ 2256258 h 2297969"/>
                    <a:gd name="connsiteX24" fmla="*/ 157681 w 1214515"/>
                    <a:gd name="connsiteY24" fmla="*/ 2223488 h 2297969"/>
                    <a:gd name="connsiteX25" fmla="*/ 166717 w 1214515"/>
                    <a:gd name="connsiteY25" fmla="*/ 2198630 h 2297969"/>
                    <a:gd name="connsiteX26" fmla="*/ 166717 w 1214515"/>
                    <a:gd name="connsiteY26" fmla="*/ 2198630 h 2297969"/>
                    <a:gd name="connsiteX27" fmla="*/ 191608 w 1214515"/>
                    <a:gd name="connsiteY27" fmla="*/ 2207674 h 2297969"/>
                    <a:gd name="connsiteX28" fmla="*/ 191622 w 1214515"/>
                    <a:gd name="connsiteY28" fmla="*/ 2207712 h 2297969"/>
                    <a:gd name="connsiteX29" fmla="*/ 191622 w 1214515"/>
                    <a:gd name="connsiteY29" fmla="*/ 2207712 h 2297969"/>
                    <a:gd name="connsiteX30" fmla="*/ 182540 w 1214515"/>
                    <a:gd name="connsiteY30" fmla="*/ 2232570 h 2297969"/>
                    <a:gd name="connsiteX31" fmla="*/ 182540 w 1214515"/>
                    <a:gd name="connsiteY31" fmla="*/ 2232570 h 2297969"/>
                    <a:gd name="connsiteX32" fmla="*/ 174628 w 1214515"/>
                    <a:gd name="connsiteY32" fmla="*/ 2234302 h 2297969"/>
                    <a:gd name="connsiteX33" fmla="*/ 174628 w 1214515"/>
                    <a:gd name="connsiteY33" fmla="*/ 2234302 h 2297969"/>
                    <a:gd name="connsiteX34" fmla="*/ 157447 w 1214515"/>
                    <a:gd name="connsiteY34" fmla="*/ 2223348 h 2297969"/>
                    <a:gd name="connsiteX35" fmla="*/ 233567 w 1214515"/>
                    <a:gd name="connsiteY35" fmla="*/ 2186973 h 2297969"/>
                    <a:gd name="connsiteX36" fmla="*/ 241432 w 1214515"/>
                    <a:gd name="connsiteY36" fmla="*/ 2161693 h 2297969"/>
                    <a:gd name="connsiteX37" fmla="*/ 241432 w 1214515"/>
                    <a:gd name="connsiteY37" fmla="*/ 2161693 h 2297969"/>
                    <a:gd name="connsiteX38" fmla="*/ 266712 w 1214515"/>
                    <a:gd name="connsiteY38" fmla="*/ 2169558 h 2297969"/>
                    <a:gd name="connsiteX39" fmla="*/ 266712 w 1214515"/>
                    <a:gd name="connsiteY39" fmla="*/ 2169558 h 2297969"/>
                    <a:gd name="connsiteX40" fmla="*/ 258665 w 1214515"/>
                    <a:gd name="connsiteY40" fmla="*/ 2194786 h 2297969"/>
                    <a:gd name="connsiteX41" fmla="*/ 258566 w 1214515"/>
                    <a:gd name="connsiteY41" fmla="*/ 2194838 h 2297969"/>
                    <a:gd name="connsiteX42" fmla="*/ 258566 w 1214515"/>
                    <a:gd name="connsiteY42" fmla="*/ 2194838 h 2297969"/>
                    <a:gd name="connsiteX43" fmla="*/ 249859 w 1214515"/>
                    <a:gd name="connsiteY43" fmla="*/ 2196991 h 2297969"/>
                    <a:gd name="connsiteX44" fmla="*/ 249859 w 1214515"/>
                    <a:gd name="connsiteY44" fmla="*/ 2196991 h 2297969"/>
                    <a:gd name="connsiteX45" fmla="*/ 233333 w 1214515"/>
                    <a:gd name="connsiteY45" fmla="*/ 2186832 h 2297969"/>
                    <a:gd name="connsiteX46" fmla="*/ 307628 w 1214515"/>
                    <a:gd name="connsiteY46" fmla="*/ 2146853 h 2297969"/>
                    <a:gd name="connsiteX47" fmla="*/ 314285 w 1214515"/>
                    <a:gd name="connsiteY47" fmla="*/ 2121222 h 2297969"/>
                    <a:gd name="connsiteX48" fmla="*/ 314322 w 1214515"/>
                    <a:gd name="connsiteY48" fmla="*/ 2121199 h 2297969"/>
                    <a:gd name="connsiteX49" fmla="*/ 314322 w 1214515"/>
                    <a:gd name="connsiteY49" fmla="*/ 2121199 h 2297969"/>
                    <a:gd name="connsiteX50" fmla="*/ 339930 w 1214515"/>
                    <a:gd name="connsiteY50" fmla="*/ 2127893 h 2297969"/>
                    <a:gd name="connsiteX51" fmla="*/ 339930 w 1214515"/>
                    <a:gd name="connsiteY51" fmla="*/ 2127893 h 2297969"/>
                    <a:gd name="connsiteX52" fmla="*/ 333282 w 1214515"/>
                    <a:gd name="connsiteY52" fmla="*/ 2153501 h 2297969"/>
                    <a:gd name="connsiteX53" fmla="*/ 333282 w 1214515"/>
                    <a:gd name="connsiteY53" fmla="*/ 2153501 h 2297969"/>
                    <a:gd name="connsiteX54" fmla="*/ 323919 w 1214515"/>
                    <a:gd name="connsiteY54" fmla="*/ 2156075 h 2297969"/>
                    <a:gd name="connsiteX55" fmla="*/ 323919 w 1214515"/>
                    <a:gd name="connsiteY55" fmla="*/ 2156075 h 2297969"/>
                    <a:gd name="connsiteX56" fmla="*/ 307394 w 1214515"/>
                    <a:gd name="connsiteY56" fmla="*/ 2146712 h 2297969"/>
                    <a:gd name="connsiteX57" fmla="*/ 379722 w 1214515"/>
                    <a:gd name="connsiteY57" fmla="*/ 2103222 h 2297969"/>
                    <a:gd name="connsiteX58" fmla="*/ 385152 w 1214515"/>
                    <a:gd name="connsiteY58" fmla="*/ 2077334 h 2297969"/>
                    <a:gd name="connsiteX59" fmla="*/ 385152 w 1214515"/>
                    <a:gd name="connsiteY59" fmla="*/ 2077334 h 2297969"/>
                    <a:gd name="connsiteX60" fmla="*/ 411074 w 1214515"/>
                    <a:gd name="connsiteY60" fmla="*/ 2082745 h 2297969"/>
                    <a:gd name="connsiteX61" fmla="*/ 411088 w 1214515"/>
                    <a:gd name="connsiteY61" fmla="*/ 2082764 h 2297969"/>
                    <a:gd name="connsiteX62" fmla="*/ 411088 w 1214515"/>
                    <a:gd name="connsiteY62" fmla="*/ 2082764 h 2297969"/>
                    <a:gd name="connsiteX63" fmla="*/ 405610 w 1214515"/>
                    <a:gd name="connsiteY63" fmla="*/ 2108653 h 2297969"/>
                    <a:gd name="connsiteX64" fmla="*/ 405610 w 1214515"/>
                    <a:gd name="connsiteY64" fmla="*/ 2108653 h 2297969"/>
                    <a:gd name="connsiteX65" fmla="*/ 395405 w 1214515"/>
                    <a:gd name="connsiteY65" fmla="*/ 2111742 h 2297969"/>
                    <a:gd name="connsiteX66" fmla="*/ 395405 w 1214515"/>
                    <a:gd name="connsiteY66" fmla="*/ 2111742 h 2297969"/>
                    <a:gd name="connsiteX67" fmla="*/ 379488 w 1214515"/>
                    <a:gd name="connsiteY67" fmla="*/ 2103082 h 2297969"/>
                    <a:gd name="connsiteX68" fmla="*/ 449616 w 1214515"/>
                    <a:gd name="connsiteY68" fmla="*/ 2056407 h 2297969"/>
                    <a:gd name="connsiteX69" fmla="*/ 453829 w 1214515"/>
                    <a:gd name="connsiteY69" fmla="*/ 2030285 h 2297969"/>
                    <a:gd name="connsiteX70" fmla="*/ 453829 w 1214515"/>
                    <a:gd name="connsiteY70" fmla="*/ 2030285 h 2297969"/>
                    <a:gd name="connsiteX71" fmla="*/ 479951 w 1214515"/>
                    <a:gd name="connsiteY71" fmla="*/ 2034452 h 2297969"/>
                    <a:gd name="connsiteX72" fmla="*/ 479951 w 1214515"/>
                    <a:gd name="connsiteY72" fmla="*/ 2034452 h 2297969"/>
                    <a:gd name="connsiteX73" fmla="*/ 475804 w 1214515"/>
                    <a:gd name="connsiteY73" fmla="*/ 2060607 h 2297969"/>
                    <a:gd name="connsiteX74" fmla="*/ 475785 w 1214515"/>
                    <a:gd name="connsiteY74" fmla="*/ 2060621 h 2297969"/>
                    <a:gd name="connsiteX75" fmla="*/ 475785 w 1214515"/>
                    <a:gd name="connsiteY75" fmla="*/ 2060621 h 2297969"/>
                    <a:gd name="connsiteX76" fmla="*/ 464550 w 1214515"/>
                    <a:gd name="connsiteY76" fmla="*/ 2063757 h 2297969"/>
                    <a:gd name="connsiteX77" fmla="*/ 464550 w 1214515"/>
                    <a:gd name="connsiteY77" fmla="*/ 2063757 h 2297969"/>
                    <a:gd name="connsiteX78" fmla="*/ 449382 w 1214515"/>
                    <a:gd name="connsiteY78" fmla="*/ 2056080 h 2297969"/>
                    <a:gd name="connsiteX79" fmla="*/ 517075 w 1214515"/>
                    <a:gd name="connsiteY79" fmla="*/ 2006223 h 2297969"/>
                    <a:gd name="connsiteX80" fmla="*/ 519982 w 1214515"/>
                    <a:gd name="connsiteY80" fmla="*/ 1979899 h 2297969"/>
                    <a:gd name="connsiteX81" fmla="*/ 520024 w 1214515"/>
                    <a:gd name="connsiteY81" fmla="*/ 1979866 h 2297969"/>
                    <a:gd name="connsiteX82" fmla="*/ 520024 w 1214515"/>
                    <a:gd name="connsiteY82" fmla="*/ 1979866 h 2297969"/>
                    <a:gd name="connsiteX83" fmla="*/ 546334 w 1214515"/>
                    <a:gd name="connsiteY83" fmla="*/ 1982815 h 2297969"/>
                    <a:gd name="connsiteX84" fmla="*/ 546334 w 1214515"/>
                    <a:gd name="connsiteY84" fmla="*/ 1982815 h 2297969"/>
                    <a:gd name="connsiteX85" fmla="*/ 543385 w 1214515"/>
                    <a:gd name="connsiteY85" fmla="*/ 2009125 h 2297969"/>
                    <a:gd name="connsiteX86" fmla="*/ 543385 w 1214515"/>
                    <a:gd name="connsiteY86" fmla="*/ 2009125 h 2297969"/>
                    <a:gd name="connsiteX87" fmla="*/ 531728 w 1214515"/>
                    <a:gd name="connsiteY87" fmla="*/ 2013245 h 2297969"/>
                    <a:gd name="connsiteX88" fmla="*/ 531728 w 1214515"/>
                    <a:gd name="connsiteY88" fmla="*/ 2013245 h 2297969"/>
                    <a:gd name="connsiteX89" fmla="*/ 516841 w 1214515"/>
                    <a:gd name="connsiteY89" fmla="*/ 2005895 h 2297969"/>
                    <a:gd name="connsiteX90" fmla="*/ 582100 w 1214515"/>
                    <a:gd name="connsiteY90" fmla="*/ 1952807 h 2297969"/>
                    <a:gd name="connsiteX91" fmla="*/ 583720 w 1214515"/>
                    <a:gd name="connsiteY91" fmla="*/ 1926376 h 2297969"/>
                    <a:gd name="connsiteX92" fmla="*/ 583739 w 1214515"/>
                    <a:gd name="connsiteY92" fmla="*/ 1926357 h 2297969"/>
                    <a:gd name="connsiteX93" fmla="*/ 583739 w 1214515"/>
                    <a:gd name="connsiteY93" fmla="*/ 1926357 h 2297969"/>
                    <a:gd name="connsiteX94" fmla="*/ 610170 w 1214515"/>
                    <a:gd name="connsiteY94" fmla="*/ 1928019 h 2297969"/>
                    <a:gd name="connsiteX95" fmla="*/ 610189 w 1214515"/>
                    <a:gd name="connsiteY95" fmla="*/ 1928043 h 2297969"/>
                    <a:gd name="connsiteX96" fmla="*/ 610189 w 1214515"/>
                    <a:gd name="connsiteY96" fmla="*/ 1928043 h 2297969"/>
                    <a:gd name="connsiteX97" fmla="*/ 608527 w 1214515"/>
                    <a:gd name="connsiteY97" fmla="*/ 1954474 h 2297969"/>
                    <a:gd name="connsiteX98" fmla="*/ 608504 w 1214515"/>
                    <a:gd name="connsiteY98" fmla="*/ 1954493 h 2297969"/>
                    <a:gd name="connsiteX99" fmla="*/ 608504 w 1214515"/>
                    <a:gd name="connsiteY99" fmla="*/ 1954493 h 2297969"/>
                    <a:gd name="connsiteX100" fmla="*/ 596145 w 1214515"/>
                    <a:gd name="connsiteY100" fmla="*/ 1959174 h 2297969"/>
                    <a:gd name="connsiteX101" fmla="*/ 596145 w 1214515"/>
                    <a:gd name="connsiteY101" fmla="*/ 1959174 h 2297969"/>
                    <a:gd name="connsiteX102" fmla="*/ 581866 w 1214515"/>
                    <a:gd name="connsiteY102" fmla="*/ 1952480 h 2297969"/>
                    <a:gd name="connsiteX103" fmla="*/ 644457 w 1214515"/>
                    <a:gd name="connsiteY103" fmla="*/ 1896349 h 2297969"/>
                    <a:gd name="connsiteX104" fmla="*/ 644860 w 1214515"/>
                    <a:gd name="connsiteY104" fmla="*/ 1869871 h 2297969"/>
                    <a:gd name="connsiteX105" fmla="*/ 644879 w 1214515"/>
                    <a:gd name="connsiteY105" fmla="*/ 1869852 h 2297969"/>
                    <a:gd name="connsiteX106" fmla="*/ 644879 w 1214515"/>
                    <a:gd name="connsiteY106" fmla="*/ 1869852 h 2297969"/>
                    <a:gd name="connsiteX107" fmla="*/ 671329 w 1214515"/>
                    <a:gd name="connsiteY107" fmla="*/ 1870273 h 2297969"/>
                    <a:gd name="connsiteX108" fmla="*/ 671329 w 1214515"/>
                    <a:gd name="connsiteY108" fmla="*/ 1870273 h 2297969"/>
                    <a:gd name="connsiteX109" fmla="*/ 670954 w 1214515"/>
                    <a:gd name="connsiteY109" fmla="*/ 1896724 h 2297969"/>
                    <a:gd name="connsiteX110" fmla="*/ 670954 w 1214515"/>
                    <a:gd name="connsiteY110" fmla="*/ 1896724 h 2297969"/>
                    <a:gd name="connsiteX111" fmla="*/ 657893 w 1214515"/>
                    <a:gd name="connsiteY111" fmla="*/ 1902014 h 2297969"/>
                    <a:gd name="connsiteX112" fmla="*/ 657893 w 1214515"/>
                    <a:gd name="connsiteY112" fmla="*/ 1902014 h 2297969"/>
                    <a:gd name="connsiteX113" fmla="*/ 644223 w 1214515"/>
                    <a:gd name="connsiteY113" fmla="*/ 1896021 h 2297969"/>
                    <a:gd name="connsiteX114" fmla="*/ 702928 w 1214515"/>
                    <a:gd name="connsiteY114" fmla="*/ 1836942 h 2297969"/>
                    <a:gd name="connsiteX115" fmla="*/ 700915 w 1214515"/>
                    <a:gd name="connsiteY115" fmla="*/ 1810492 h 2297969"/>
                    <a:gd name="connsiteX116" fmla="*/ 700915 w 1214515"/>
                    <a:gd name="connsiteY116" fmla="*/ 1810492 h 2297969"/>
                    <a:gd name="connsiteX117" fmla="*/ 728583 w 1214515"/>
                    <a:gd name="connsiteY117" fmla="*/ 1809649 h 2297969"/>
                    <a:gd name="connsiteX118" fmla="*/ 728583 w 1214515"/>
                    <a:gd name="connsiteY118" fmla="*/ 1809649 h 2297969"/>
                    <a:gd name="connsiteX119" fmla="*/ 730039 w 1214515"/>
                    <a:gd name="connsiteY119" fmla="*/ 1836090 h 2297969"/>
                    <a:gd name="connsiteX120" fmla="*/ 729987 w 1214515"/>
                    <a:gd name="connsiteY120" fmla="*/ 1836146 h 2297969"/>
                    <a:gd name="connsiteX121" fmla="*/ 729987 w 1214515"/>
                    <a:gd name="connsiteY121" fmla="*/ 1836146 h 2297969"/>
                    <a:gd name="connsiteX122" fmla="*/ 715943 w 1214515"/>
                    <a:gd name="connsiteY122" fmla="*/ 1842045 h 2297969"/>
                    <a:gd name="connsiteX123" fmla="*/ 715943 w 1214515"/>
                    <a:gd name="connsiteY123" fmla="*/ 1842045 h 2297969"/>
                    <a:gd name="connsiteX124" fmla="*/ 702694 w 1214515"/>
                    <a:gd name="connsiteY124" fmla="*/ 1836614 h 2297969"/>
                    <a:gd name="connsiteX125" fmla="*/ 760838 w 1214515"/>
                    <a:gd name="connsiteY125" fmla="*/ 1774772 h 2297969"/>
                    <a:gd name="connsiteX126" fmla="*/ 758675 w 1214515"/>
                    <a:gd name="connsiteY126" fmla="*/ 1748378 h 2297969"/>
                    <a:gd name="connsiteX127" fmla="*/ 758684 w 1214515"/>
                    <a:gd name="connsiteY127" fmla="*/ 1748369 h 2297969"/>
                    <a:gd name="connsiteX128" fmla="*/ 758684 w 1214515"/>
                    <a:gd name="connsiteY128" fmla="*/ 1748369 h 2297969"/>
                    <a:gd name="connsiteX129" fmla="*/ 785078 w 1214515"/>
                    <a:gd name="connsiteY129" fmla="*/ 1746206 h 2297969"/>
                    <a:gd name="connsiteX130" fmla="*/ 785087 w 1214515"/>
                    <a:gd name="connsiteY130" fmla="*/ 1746215 h 2297969"/>
                    <a:gd name="connsiteX131" fmla="*/ 785087 w 1214515"/>
                    <a:gd name="connsiteY131" fmla="*/ 1746215 h 2297969"/>
                    <a:gd name="connsiteX132" fmla="*/ 787199 w 1214515"/>
                    <a:gd name="connsiteY132" fmla="*/ 1772614 h 2297969"/>
                    <a:gd name="connsiteX133" fmla="*/ 787194 w 1214515"/>
                    <a:gd name="connsiteY133" fmla="*/ 1772619 h 2297969"/>
                    <a:gd name="connsiteX134" fmla="*/ 787194 w 1214515"/>
                    <a:gd name="connsiteY134" fmla="*/ 1772619 h 2297969"/>
                    <a:gd name="connsiteX135" fmla="*/ 773150 w 1214515"/>
                    <a:gd name="connsiteY135" fmla="*/ 1779219 h 2297969"/>
                    <a:gd name="connsiteX136" fmla="*/ 773150 w 1214515"/>
                    <a:gd name="connsiteY136" fmla="*/ 1779219 h 2297969"/>
                    <a:gd name="connsiteX137" fmla="*/ 760604 w 1214515"/>
                    <a:gd name="connsiteY137" fmla="*/ 1774445 h 2297969"/>
                    <a:gd name="connsiteX138" fmla="*/ 814534 w 1214515"/>
                    <a:gd name="connsiteY138" fmla="*/ 1709934 h 2297969"/>
                    <a:gd name="connsiteX139" fmla="*/ 811163 w 1214515"/>
                    <a:gd name="connsiteY139" fmla="*/ 1683671 h 2297969"/>
                    <a:gd name="connsiteX140" fmla="*/ 811163 w 1214515"/>
                    <a:gd name="connsiteY140" fmla="*/ 1683671 h 2297969"/>
                    <a:gd name="connsiteX141" fmla="*/ 837426 w 1214515"/>
                    <a:gd name="connsiteY141" fmla="*/ 1680301 h 2297969"/>
                    <a:gd name="connsiteX142" fmla="*/ 837426 w 1214515"/>
                    <a:gd name="connsiteY142" fmla="*/ 1680301 h 2297969"/>
                    <a:gd name="connsiteX143" fmla="*/ 840797 w 1214515"/>
                    <a:gd name="connsiteY143" fmla="*/ 1706564 h 2297969"/>
                    <a:gd name="connsiteX144" fmla="*/ 840797 w 1214515"/>
                    <a:gd name="connsiteY144" fmla="*/ 1706564 h 2297969"/>
                    <a:gd name="connsiteX145" fmla="*/ 825957 w 1214515"/>
                    <a:gd name="connsiteY145" fmla="*/ 1713820 h 2297969"/>
                    <a:gd name="connsiteX146" fmla="*/ 825957 w 1214515"/>
                    <a:gd name="connsiteY146" fmla="*/ 1713820 h 2297969"/>
                    <a:gd name="connsiteX147" fmla="*/ 814300 w 1214515"/>
                    <a:gd name="connsiteY147" fmla="*/ 1709607 h 2297969"/>
                    <a:gd name="connsiteX148" fmla="*/ 864906 w 1214515"/>
                    <a:gd name="connsiteY148" fmla="*/ 1642428 h 2297969"/>
                    <a:gd name="connsiteX149" fmla="*/ 860215 w 1214515"/>
                    <a:gd name="connsiteY149" fmla="*/ 1616366 h 2297969"/>
                    <a:gd name="connsiteX150" fmla="*/ 860225 w 1214515"/>
                    <a:gd name="connsiteY150" fmla="*/ 1616352 h 2297969"/>
                    <a:gd name="connsiteX151" fmla="*/ 860225 w 1214515"/>
                    <a:gd name="connsiteY151" fmla="*/ 1616352 h 2297969"/>
                    <a:gd name="connsiteX152" fmla="*/ 886286 w 1214515"/>
                    <a:gd name="connsiteY152" fmla="*/ 1611661 h 2297969"/>
                    <a:gd name="connsiteX153" fmla="*/ 886300 w 1214515"/>
                    <a:gd name="connsiteY153" fmla="*/ 1611671 h 2297969"/>
                    <a:gd name="connsiteX154" fmla="*/ 886300 w 1214515"/>
                    <a:gd name="connsiteY154" fmla="*/ 1611671 h 2297969"/>
                    <a:gd name="connsiteX155" fmla="*/ 890991 w 1214515"/>
                    <a:gd name="connsiteY155" fmla="*/ 1637733 h 2297969"/>
                    <a:gd name="connsiteX156" fmla="*/ 890982 w 1214515"/>
                    <a:gd name="connsiteY156" fmla="*/ 1637747 h 2297969"/>
                    <a:gd name="connsiteX157" fmla="*/ 890982 w 1214515"/>
                    <a:gd name="connsiteY157" fmla="*/ 1637747 h 2297969"/>
                    <a:gd name="connsiteX158" fmla="*/ 875580 w 1214515"/>
                    <a:gd name="connsiteY158" fmla="*/ 1645752 h 2297969"/>
                    <a:gd name="connsiteX159" fmla="*/ 875580 w 1214515"/>
                    <a:gd name="connsiteY159" fmla="*/ 1645752 h 2297969"/>
                    <a:gd name="connsiteX160" fmla="*/ 864906 w 1214515"/>
                    <a:gd name="connsiteY160" fmla="*/ 1642428 h 2297969"/>
                    <a:gd name="connsiteX161" fmla="*/ 912235 w 1214515"/>
                    <a:gd name="connsiteY161" fmla="*/ 1572768 h 2297969"/>
                    <a:gd name="connsiteX162" fmla="*/ 906374 w 1214515"/>
                    <a:gd name="connsiteY162" fmla="*/ 1546941 h 2297969"/>
                    <a:gd name="connsiteX163" fmla="*/ 906384 w 1214515"/>
                    <a:gd name="connsiteY163" fmla="*/ 1546927 h 2297969"/>
                    <a:gd name="connsiteX164" fmla="*/ 906384 w 1214515"/>
                    <a:gd name="connsiteY164" fmla="*/ 1546927 h 2297969"/>
                    <a:gd name="connsiteX165" fmla="*/ 932211 w 1214515"/>
                    <a:gd name="connsiteY165" fmla="*/ 1541066 h 2297969"/>
                    <a:gd name="connsiteX166" fmla="*/ 932225 w 1214515"/>
                    <a:gd name="connsiteY166" fmla="*/ 1541075 h 2297969"/>
                    <a:gd name="connsiteX167" fmla="*/ 932225 w 1214515"/>
                    <a:gd name="connsiteY167" fmla="*/ 1541075 h 2297969"/>
                    <a:gd name="connsiteX168" fmla="*/ 938035 w 1214515"/>
                    <a:gd name="connsiteY168" fmla="*/ 1566912 h 2297969"/>
                    <a:gd name="connsiteX169" fmla="*/ 938030 w 1214515"/>
                    <a:gd name="connsiteY169" fmla="*/ 1566916 h 2297969"/>
                    <a:gd name="connsiteX170" fmla="*/ 938030 w 1214515"/>
                    <a:gd name="connsiteY170" fmla="*/ 1566916 h 2297969"/>
                    <a:gd name="connsiteX171" fmla="*/ 922207 w 1214515"/>
                    <a:gd name="connsiteY171" fmla="*/ 1575671 h 2297969"/>
                    <a:gd name="connsiteX172" fmla="*/ 922207 w 1214515"/>
                    <a:gd name="connsiteY172" fmla="*/ 1575671 h 2297969"/>
                    <a:gd name="connsiteX173" fmla="*/ 912235 w 1214515"/>
                    <a:gd name="connsiteY173" fmla="*/ 1572628 h 2297969"/>
                    <a:gd name="connsiteX174" fmla="*/ 956100 w 1214515"/>
                    <a:gd name="connsiteY174" fmla="*/ 1500815 h 2297969"/>
                    <a:gd name="connsiteX175" fmla="*/ 949059 w 1214515"/>
                    <a:gd name="connsiteY175" fmla="*/ 1475287 h 2297969"/>
                    <a:gd name="connsiteX176" fmla="*/ 949078 w 1214515"/>
                    <a:gd name="connsiteY176" fmla="*/ 1475254 h 2297969"/>
                    <a:gd name="connsiteX177" fmla="*/ 949078 w 1214515"/>
                    <a:gd name="connsiteY177" fmla="*/ 1475254 h 2297969"/>
                    <a:gd name="connsiteX178" fmla="*/ 974592 w 1214515"/>
                    <a:gd name="connsiteY178" fmla="*/ 1468185 h 2297969"/>
                    <a:gd name="connsiteX179" fmla="*/ 974592 w 1214515"/>
                    <a:gd name="connsiteY179" fmla="*/ 1468185 h 2297969"/>
                    <a:gd name="connsiteX180" fmla="*/ 981689 w 1214515"/>
                    <a:gd name="connsiteY180" fmla="*/ 1493699 h 2297969"/>
                    <a:gd name="connsiteX181" fmla="*/ 981661 w 1214515"/>
                    <a:gd name="connsiteY181" fmla="*/ 1493745 h 2297969"/>
                    <a:gd name="connsiteX182" fmla="*/ 981661 w 1214515"/>
                    <a:gd name="connsiteY182" fmla="*/ 1493745 h 2297969"/>
                    <a:gd name="connsiteX183" fmla="*/ 965323 w 1214515"/>
                    <a:gd name="connsiteY183" fmla="*/ 1503108 h 2297969"/>
                    <a:gd name="connsiteX184" fmla="*/ 965323 w 1214515"/>
                    <a:gd name="connsiteY184" fmla="*/ 1503108 h 2297969"/>
                    <a:gd name="connsiteX185" fmla="*/ 956100 w 1214515"/>
                    <a:gd name="connsiteY185" fmla="*/ 1500815 h 2297969"/>
                    <a:gd name="connsiteX186" fmla="*/ 996735 w 1214515"/>
                    <a:gd name="connsiteY186" fmla="*/ 1427082 h 2297969"/>
                    <a:gd name="connsiteX187" fmla="*/ 988496 w 1214515"/>
                    <a:gd name="connsiteY187" fmla="*/ 1401943 h 2297969"/>
                    <a:gd name="connsiteX188" fmla="*/ 988496 w 1214515"/>
                    <a:gd name="connsiteY188" fmla="*/ 1401943 h 2297969"/>
                    <a:gd name="connsiteX189" fmla="*/ 1013635 w 1214515"/>
                    <a:gd name="connsiteY189" fmla="*/ 1393656 h 2297969"/>
                    <a:gd name="connsiteX190" fmla="*/ 1013635 w 1214515"/>
                    <a:gd name="connsiteY190" fmla="*/ 1393656 h 2297969"/>
                    <a:gd name="connsiteX191" fmla="*/ 1021940 w 1214515"/>
                    <a:gd name="connsiteY191" fmla="*/ 1418800 h 2297969"/>
                    <a:gd name="connsiteX192" fmla="*/ 1021921 w 1214515"/>
                    <a:gd name="connsiteY192" fmla="*/ 1418842 h 2297969"/>
                    <a:gd name="connsiteX193" fmla="*/ 1021921 w 1214515"/>
                    <a:gd name="connsiteY193" fmla="*/ 1418842 h 2297969"/>
                    <a:gd name="connsiteX194" fmla="*/ 1005209 w 1214515"/>
                    <a:gd name="connsiteY194" fmla="*/ 1429095 h 2297969"/>
                    <a:gd name="connsiteX195" fmla="*/ 1005209 w 1214515"/>
                    <a:gd name="connsiteY195" fmla="*/ 1429095 h 2297969"/>
                    <a:gd name="connsiteX196" fmla="*/ 996735 w 1214515"/>
                    <a:gd name="connsiteY196" fmla="*/ 1427082 h 2297969"/>
                    <a:gd name="connsiteX197" fmla="*/ 1033766 w 1214515"/>
                    <a:gd name="connsiteY197" fmla="*/ 1351383 h 2297969"/>
                    <a:gd name="connsiteX198" fmla="*/ 1024403 w 1214515"/>
                    <a:gd name="connsiteY198" fmla="*/ 1326665 h 2297969"/>
                    <a:gd name="connsiteX199" fmla="*/ 1024403 w 1214515"/>
                    <a:gd name="connsiteY199" fmla="*/ 1326665 h 2297969"/>
                    <a:gd name="connsiteX200" fmla="*/ 1049121 w 1214515"/>
                    <a:gd name="connsiteY200" fmla="*/ 1317302 h 2297969"/>
                    <a:gd name="connsiteX201" fmla="*/ 1049121 w 1214515"/>
                    <a:gd name="connsiteY201" fmla="*/ 1317302 h 2297969"/>
                    <a:gd name="connsiteX202" fmla="*/ 1058484 w 1214515"/>
                    <a:gd name="connsiteY202" fmla="*/ 1342067 h 2297969"/>
                    <a:gd name="connsiteX203" fmla="*/ 1058484 w 1214515"/>
                    <a:gd name="connsiteY203" fmla="*/ 1342067 h 2297969"/>
                    <a:gd name="connsiteX204" fmla="*/ 1041350 w 1214515"/>
                    <a:gd name="connsiteY204" fmla="*/ 1353162 h 2297969"/>
                    <a:gd name="connsiteX205" fmla="*/ 1041350 w 1214515"/>
                    <a:gd name="connsiteY205" fmla="*/ 1353162 h 2297969"/>
                    <a:gd name="connsiteX206" fmla="*/ 1033766 w 1214515"/>
                    <a:gd name="connsiteY206" fmla="*/ 1351243 h 2297969"/>
                    <a:gd name="connsiteX207" fmla="*/ 1067191 w 1214515"/>
                    <a:gd name="connsiteY207" fmla="*/ 1274046 h 2297969"/>
                    <a:gd name="connsiteX208" fmla="*/ 1056564 w 1214515"/>
                    <a:gd name="connsiteY208" fmla="*/ 1249796 h 2297969"/>
                    <a:gd name="connsiteX209" fmla="*/ 1056564 w 1214515"/>
                    <a:gd name="connsiteY209" fmla="*/ 1249796 h 2297969"/>
                    <a:gd name="connsiteX210" fmla="*/ 1080814 w 1214515"/>
                    <a:gd name="connsiteY210" fmla="*/ 1239169 h 2297969"/>
                    <a:gd name="connsiteX211" fmla="*/ 1080814 w 1214515"/>
                    <a:gd name="connsiteY211" fmla="*/ 1239169 h 2297969"/>
                    <a:gd name="connsiteX212" fmla="*/ 1091460 w 1214515"/>
                    <a:gd name="connsiteY212" fmla="*/ 1263419 h 2297969"/>
                    <a:gd name="connsiteX213" fmla="*/ 1091441 w 1214515"/>
                    <a:gd name="connsiteY213" fmla="*/ 1263466 h 2297969"/>
                    <a:gd name="connsiteX214" fmla="*/ 1091441 w 1214515"/>
                    <a:gd name="connsiteY214" fmla="*/ 1263466 h 2297969"/>
                    <a:gd name="connsiteX215" fmla="*/ 1073979 w 1214515"/>
                    <a:gd name="connsiteY215" fmla="*/ 1275357 h 2297969"/>
                    <a:gd name="connsiteX216" fmla="*/ 1073979 w 1214515"/>
                    <a:gd name="connsiteY216" fmla="*/ 1275357 h 2297969"/>
                    <a:gd name="connsiteX217" fmla="*/ 1067191 w 1214515"/>
                    <a:gd name="connsiteY217" fmla="*/ 1273905 h 2297969"/>
                    <a:gd name="connsiteX218" fmla="*/ 1096544 w 1214515"/>
                    <a:gd name="connsiteY218" fmla="*/ 1195070 h 2297969"/>
                    <a:gd name="connsiteX219" fmla="*/ 1084512 w 1214515"/>
                    <a:gd name="connsiteY219" fmla="*/ 1171335 h 2297969"/>
                    <a:gd name="connsiteX220" fmla="*/ 1084512 w 1214515"/>
                    <a:gd name="connsiteY220" fmla="*/ 1171335 h 2297969"/>
                    <a:gd name="connsiteX221" fmla="*/ 1108528 w 1214515"/>
                    <a:gd name="connsiteY221" fmla="*/ 1159631 h 2297969"/>
                    <a:gd name="connsiteX222" fmla="*/ 1108528 w 1214515"/>
                    <a:gd name="connsiteY222" fmla="*/ 1159631 h 2297969"/>
                    <a:gd name="connsiteX223" fmla="*/ 1120447 w 1214515"/>
                    <a:gd name="connsiteY223" fmla="*/ 1183277 h 2297969"/>
                    <a:gd name="connsiteX224" fmla="*/ 1120419 w 1214515"/>
                    <a:gd name="connsiteY224" fmla="*/ 1183366 h 2297969"/>
                    <a:gd name="connsiteX225" fmla="*/ 1120419 w 1214515"/>
                    <a:gd name="connsiteY225" fmla="*/ 1183366 h 2297969"/>
                    <a:gd name="connsiteX226" fmla="*/ 1102583 w 1214515"/>
                    <a:gd name="connsiteY226" fmla="*/ 1196100 h 2297969"/>
                    <a:gd name="connsiteX227" fmla="*/ 1102583 w 1214515"/>
                    <a:gd name="connsiteY227" fmla="*/ 1196100 h 2297969"/>
                    <a:gd name="connsiteX228" fmla="*/ 1096544 w 1214515"/>
                    <a:gd name="connsiteY228" fmla="*/ 1195070 h 2297969"/>
                    <a:gd name="connsiteX229" fmla="*/ 1122760 w 1214515"/>
                    <a:gd name="connsiteY229" fmla="*/ 1115813 h 2297969"/>
                    <a:gd name="connsiteX230" fmla="*/ 1109825 w 1214515"/>
                    <a:gd name="connsiteY230" fmla="*/ 1094082 h 2297969"/>
                    <a:gd name="connsiteX231" fmla="*/ 1109932 w 1214515"/>
                    <a:gd name="connsiteY231" fmla="*/ 1093670 h 2297969"/>
                    <a:gd name="connsiteX232" fmla="*/ 1109932 w 1214515"/>
                    <a:gd name="connsiteY232" fmla="*/ 1093670 h 2297969"/>
                    <a:gd name="connsiteX233" fmla="*/ 1133106 w 1214515"/>
                    <a:gd name="connsiteY233" fmla="*/ 1079626 h 2297969"/>
                    <a:gd name="connsiteX234" fmla="*/ 1133106 w 1214515"/>
                    <a:gd name="connsiteY234" fmla="*/ 1079626 h 2297969"/>
                    <a:gd name="connsiteX235" fmla="*/ 1146097 w 1214515"/>
                    <a:gd name="connsiteY235" fmla="*/ 1101862 h 2297969"/>
                    <a:gd name="connsiteX236" fmla="*/ 1145980 w 1214515"/>
                    <a:gd name="connsiteY236" fmla="*/ 1102284 h 2297969"/>
                    <a:gd name="connsiteX237" fmla="*/ 1145980 w 1214515"/>
                    <a:gd name="connsiteY237" fmla="*/ 1102284 h 2297969"/>
                    <a:gd name="connsiteX238" fmla="*/ 1127956 w 1214515"/>
                    <a:gd name="connsiteY238" fmla="*/ 1116094 h 2297969"/>
                    <a:gd name="connsiteX239" fmla="*/ 1127956 w 1214515"/>
                    <a:gd name="connsiteY239" fmla="*/ 1116094 h 2297969"/>
                    <a:gd name="connsiteX240" fmla="*/ 1122806 w 1214515"/>
                    <a:gd name="connsiteY240" fmla="*/ 1115813 h 2297969"/>
                    <a:gd name="connsiteX241" fmla="*/ 1144856 w 1214515"/>
                    <a:gd name="connsiteY241" fmla="*/ 1033513 h 2297969"/>
                    <a:gd name="connsiteX242" fmla="*/ 1130793 w 1214515"/>
                    <a:gd name="connsiteY242" fmla="*/ 1011075 h 2297969"/>
                    <a:gd name="connsiteX243" fmla="*/ 1130812 w 1214515"/>
                    <a:gd name="connsiteY243" fmla="*/ 1010996 h 2297969"/>
                    <a:gd name="connsiteX244" fmla="*/ 1130812 w 1214515"/>
                    <a:gd name="connsiteY244" fmla="*/ 1010996 h 2297969"/>
                    <a:gd name="connsiteX245" fmla="*/ 1153259 w 1214515"/>
                    <a:gd name="connsiteY245" fmla="*/ 996947 h 2297969"/>
                    <a:gd name="connsiteX246" fmla="*/ 1153283 w 1214515"/>
                    <a:gd name="connsiteY246" fmla="*/ 996951 h 2297969"/>
                    <a:gd name="connsiteX247" fmla="*/ 1153283 w 1214515"/>
                    <a:gd name="connsiteY247" fmla="*/ 996951 h 2297969"/>
                    <a:gd name="connsiteX248" fmla="*/ 1167346 w 1214515"/>
                    <a:gd name="connsiteY248" fmla="*/ 1019389 h 2297969"/>
                    <a:gd name="connsiteX249" fmla="*/ 1167327 w 1214515"/>
                    <a:gd name="connsiteY249" fmla="*/ 1019469 h 2297969"/>
                    <a:gd name="connsiteX250" fmla="*/ 1167327 w 1214515"/>
                    <a:gd name="connsiteY250" fmla="*/ 1019469 h 2297969"/>
                    <a:gd name="connsiteX251" fmla="*/ 1149116 w 1214515"/>
                    <a:gd name="connsiteY251" fmla="*/ 1033935 h 2297969"/>
                    <a:gd name="connsiteX252" fmla="*/ 1149116 w 1214515"/>
                    <a:gd name="connsiteY252" fmla="*/ 1033935 h 2297969"/>
                    <a:gd name="connsiteX253" fmla="*/ 1144903 w 1214515"/>
                    <a:gd name="connsiteY253" fmla="*/ 1033513 h 2297969"/>
                    <a:gd name="connsiteX254" fmla="*/ 1163067 w 1214515"/>
                    <a:gd name="connsiteY254" fmla="*/ 951214 h 2297969"/>
                    <a:gd name="connsiteX255" fmla="*/ 1148081 w 1214515"/>
                    <a:gd name="connsiteY255" fmla="*/ 929379 h 2297969"/>
                    <a:gd name="connsiteX256" fmla="*/ 1148086 w 1214515"/>
                    <a:gd name="connsiteY256" fmla="*/ 929351 h 2297969"/>
                    <a:gd name="connsiteX257" fmla="*/ 1148086 w 1214515"/>
                    <a:gd name="connsiteY257" fmla="*/ 929351 h 2297969"/>
                    <a:gd name="connsiteX258" fmla="*/ 1169902 w 1214515"/>
                    <a:gd name="connsiteY258" fmla="*/ 914371 h 2297969"/>
                    <a:gd name="connsiteX259" fmla="*/ 1169902 w 1214515"/>
                    <a:gd name="connsiteY259" fmla="*/ 914371 h 2297969"/>
                    <a:gd name="connsiteX260" fmla="*/ 1184929 w 1214515"/>
                    <a:gd name="connsiteY260" fmla="*/ 936177 h 2297969"/>
                    <a:gd name="connsiteX261" fmla="*/ 1184929 w 1214515"/>
                    <a:gd name="connsiteY261" fmla="*/ 936186 h 2297969"/>
                    <a:gd name="connsiteX262" fmla="*/ 1184929 w 1214515"/>
                    <a:gd name="connsiteY262" fmla="*/ 936186 h 2297969"/>
                    <a:gd name="connsiteX263" fmla="*/ 1166531 w 1214515"/>
                    <a:gd name="connsiteY263" fmla="*/ 951495 h 2297969"/>
                    <a:gd name="connsiteX264" fmla="*/ 1166531 w 1214515"/>
                    <a:gd name="connsiteY264" fmla="*/ 951495 h 2297969"/>
                    <a:gd name="connsiteX265" fmla="*/ 1163114 w 1214515"/>
                    <a:gd name="connsiteY265" fmla="*/ 951214 h 2297969"/>
                    <a:gd name="connsiteX266" fmla="*/ 1177111 w 1214515"/>
                    <a:gd name="connsiteY266" fmla="*/ 868118 h 2297969"/>
                    <a:gd name="connsiteX267" fmla="*/ 1161096 w 1214515"/>
                    <a:gd name="connsiteY267" fmla="*/ 847028 h 2297969"/>
                    <a:gd name="connsiteX268" fmla="*/ 1161101 w 1214515"/>
                    <a:gd name="connsiteY268" fmla="*/ 847005 h 2297969"/>
                    <a:gd name="connsiteX269" fmla="*/ 1161101 w 1214515"/>
                    <a:gd name="connsiteY269" fmla="*/ 847005 h 2297969"/>
                    <a:gd name="connsiteX270" fmla="*/ 1182190 w 1214515"/>
                    <a:gd name="connsiteY270" fmla="*/ 830990 h 2297969"/>
                    <a:gd name="connsiteX271" fmla="*/ 1182214 w 1214515"/>
                    <a:gd name="connsiteY271" fmla="*/ 830994 h 2297969"/>
                    <a:gd name="connsiteX272" fmla="*/ 1182214 w 1214515"/>
                    <a:gd name="connsiteY272" fmla="*/ 830994 h 2297969"/>
                    <a:gd name="connsiteX273" fmla="*/ 1198224 w 1214515"/>
                    <a:gd name="connsiteY273" fmla="*/ 852061 h 2297969"/>
                    <a:gd name="connsiteX274" fmla="*/ 1198224 w 1214515"/>
                    <a:gd name="connsiteY274" fmla="*/ 852061 h 2297969"/>
                    <a:gd name="connsiteX275" fmla="*/ 1179499 w 1214515"/>
                    <a:gd name="connsiteY275" fmla="*/ 868259 h 2297969"/>
                    <a:gd name="connsiteX276" fmla="*/ 1179499 w 1214515"/>
                    <a:gd name="connsiteY276" fmla="*/ 868259 h 2297969"/>
                    <a:gd name="connsiteX277" fmla="*/ 1187410 w 1214515"/>
                    <a:gd name="connsiteY277" fmla="*/ 784414 h 2297969"/>
                    <a:gd name="connsiteX278" fmla="*/ 1170417 w 1214515"/>
                    <a:gd name="connsiteY278" fmla="*/ 764106 h 2297969"/>
                    <a:gd name="connsiteX279" fmla="*/ 1170417 w 1214515"/>
                    <a:gd name="connsiteY279" fmla="*/ 764097 h 2297969"/>
                    <a:gd name="connsiteX280" fmla="*/ 1170417 w 1214515"/>
                    <a:gd name="connsiteY280" fmla="*/ 764097 h 2297969"/>
                    <a:gd name="connsiteX281" fmla="*/ 1190687 w 1214515"/>
                    <a:gd name="connsiteY281" fmla="*/ 747103 h 2297969"/>
                    <a:gd name="connsiteX282" fmla="*/ 1190687 w 1214515"/>
                    <a:gd name="connsiteY282" fmla="*/ 747103 h 2297969"/>
                    <a:gd name="connsiteX283" fmla="*/ 1207728 w 1214515"/>
                    <a:gd name="connsiteY283" fmla="*/ 767374 h 2297969"/>
                    <a:gd name="connsiteX284" fmla="*/ 1207728 w 1214515"/>
                    <a:gd name="connsiteY284" fmla="*/ 767374 h 2297969"/>
                    <a:gd name="connsiteX285" fmla="*/ 1189002 w 1214515"/>
                    <a:gd name="connsiteY285" fmla="*/ 784461 h 2297969"/>
                    <a:gd name="connsiteX286" fmla="*/ 1187317 w 1214515"/>
                    <a:gd name="connsiteY286" fmla="*/ 784461 h 2297969"/>
                    <a:gd name="connsiteX287" fmla="*/ 1193683 w 1214515"/>
                    <a:gd name="connsiteY287" fmla="*/ 700429 h 2297969"/>
                    <a:gd name="connsiteX288" fmla="*/ 1176128 w 1214515"/>
                    <a:gd name="connsiteY288" fmla="*/ 680861 h 2297969"/>
                    <a:gd name="connsiteX289" fmla="*/ 1176128 w 1214515"/>
                    <a:gd name="connsiteY289" fmla="*/ 680861 h 2297969"/>
                    <a:gd name="connsiteX290" fmla="*/ 1195556 w 1214515"/>
                    <a:gd name="connsiteY290" fmla="*/ 662884 h 2297969"/>
                    <a:gd name="connsiteX291" fmla="*/ 1195556 w 1214515"/>
                    <a:gd name="connsiteY291" fmla="*/ 662884 h 2297969"/>
                    <a:gd name="connsiteX292" fmla="*/ 1213538 w 1214515"/>
                    <a:gd name="connsiteY292" fmla="*/ 682326 h 2297969"/>
                    <a:gd name="connsiteX293" fmla="*/ 1213533 w 1214515"/>
                    <a:gd name="connsiteY293" fmla="*/ 682406 h 2297969"/>
                    <a:gd name="connsiteX294" fmla="*/ 1213533 w 1214515"/>
                    <a:gd name="connsiteY294" fmla="*/ 682406 h 2297969"/>
                    <a:gd name="connsiteX295" fmla="*/ 1194807 w 1214515"/>
                    <a:gd name="connsiteY295" fmla="*/ 700429 h 2297969"/>
                    <a:gd name="connsiteX296" fmla="*/ 1194058 w 1214515"/>
                    <a:gd name="connsiteY296" fmla="*/ 700429 h 2297969"/>
                    <a:gd name="connsiteX297" fmla="*/ 1177064 w 1214515"/>
                    <a:gd name="connsiteY297" fmla="*/ 597437 h 2297969"/>
                    <a:gd name="connsiteX298" fmla="*/ 1195556 w 1214515"/>
                    <a:gd name="connsiteY298" fmla="*/ 578478 h 2297969"/>
                    <a:gd name="connsiteX299" fmla="*/ 1195790 w 1214515"/>
                    <a:gd name="connsiteY299" fmla="*/ 578478 h 2297969"/>
                    <a:gd name="connsiteX300" fmla="*/ 1195790 w 1214515"/>
                    <a:gd name="connsiteY300" fmla="*/ 578478 h 2297969"/>
                    <a:gd name="connsiteX301" fmla="*/ 1214516 w 1214515"/>
                    <a:gd name="connsiteY301" fmla="*/ 597203 h 2297969"/>
                    <a:gd name="connsiteX302" fmla="*/ 1214516 w 1214515"/>
                    <a:gd name="connsiteY302" fmla="*/ 597203 h 2297969"/>
                    <a:gd name="connsiteX303" fmla="*/ 1195790 w 1214515"/>
                    <a:gd name="connsiteY303" fmla="*/ 615929 h 2297969"/>
                    <a:gd name="connsiteX304" fmla="*/ 1195790 w 1214515"/>
                    <a:gd name="connsiteY304" fmla="*/ 615929 h 2297969"/>
                    <a:gd name="connsiteX305" fmla="*/ 1177345 w 1214515"/>
                    <a:gd name="connsiteY305" fmla="*/ 597484 h 2297969"/>
                    <a:gd name="connsiteX306" fmla="*/ 1174349 w 1214515"/>
                    <a:gd name="connsiteY306" fmla="*/ 514108 h 2297969"/>
                    <a:gd name="connsiteX307" fmla="*/ 1191937 w 1214515"/>
                    <a:gd name="connsiteY307" fmla="*/ 494310 h 2297969"/>
                    <a:gd name="connsiteX308" fmla="*/ 1191998 w 1214515"/>
                    <a:gd name="connsiteY308" fmla="*/ 494305 h 2297969"/>
                    <a:gd name="connsiteX309" fmla="*/ 1191998 w 1214515"/>
                    <a:gd name="connsiteY309" fmla="*/ 494305 h 2297969"/>
                    <a:gd name="connsiteX310" fmla="*/ 1211749 w 1214515"/>
                    <a:gd name="connsiteY310" fmla="*/ 511945 h 2297969"/>
                    <a:gd name="connsiteX311" fmla="*/ 1211754 w 1214515"/>
                    <a:gd name="connsiteY311" fmla="*/ 512001 h 2297969"/>
                    <a:gd name="connsiteX312" fmla="*/ 1211754 w 1214515"/>
                    <a:gd name="connsiteY312" fmla="*/ 512001 h 2297969"/>
                    <a:gd name="connsiteX313" fmla="*/ 1194784 w 1214515"/>
                    <a:gd name="connsiteY313" fmla="*/ 531813 h 2297969"/>
                    <a:gd name="connsiteX314" fmla="*/ 1194105 w 1214515"/>
                    <a:gd name="connsiteY314" fmla="*/ 531850 h 2297969"/>
                    <a:gd name="connsiteX315" fmla="*/ 1193075 w 1214515"/>
                    <a:gd name="connsiteY315" fmla="*/ 531850 h 2297969"/>
                    <a:gd name="connsiteX316" fmla="*/ 1174630 w 1214515"/>
                    <a:gd name="connsiteY316" fmla="*/ 514201 h 2297969"/>
                    <a:gd name="connsiteX317" fmla="*/ 1167702 w 1214515"/>
                    <a:gd name="connsiteY317" fmla="*/ 430919 h 2297969"/>
                    <a:gd name="connsiteX318" fmla="*/ 1167702 w 1214515"/>
                    <a:gd name="connsiteY318" fmla="*/ 430919 h 2297969"/>
                    <a:gd name="connsiteX319" fmla="*/ 1183721 w 1214515"/>
                    <a:gd name="connsiteY319" fmla="*/ 411266 h 2297969"/>
                    <a:gd name="connsiteX320" fmla="*/ 1184367 w 1214515"/>
                    <a:gd name="connsiteY320" fmla="*/ 411210 h 2297969"/>
                    <a:gd name="connsiteX321" fmla="*/ 1184367 w 1214515"/>
                    <a:gd name="connsiteY321" fmla="*/ 411210 h 2297969"/>
                    <a:gd name="connsiteX322" fmla="*/ 1204919 w 1214515"/>
                    <a:gd name="connsiteY322" fmla="*/ 428859 h 2297969"/>
                    <a:gd name="connsiteX323" fmla="*/ 1204919 w 1214515"/>
                    <a:gd name="connsiteY323" fmla="*/ 428859 h 2297969"/>
                    <a:gd name="connsiteX324" fmla="*/ 1188206 w 1214515"/>
                    <a:gd name="connsiteY324" fmla="*/ 448474 h 2297969"/>
                    <a:gd name="connsiteX325" fmla="*/ 1188206 w 1214515"/>
                    <a:gd name="connsiteY325" fmla="*/ 448474 h 2297969"/>
                    <a:gd name="connsiteX326" fmla="*/ 1186240 w 1214515"/>
                    <a:gd name="connsiteY326" fmla="*/ 448100 h 2297969"/>
                    <a:gd name="connsiteX327" fmla="*/ 1186240 w 1214515"/>
                    <a:gd name="connsiteY327" fmla="*/ 448100 h 2297969"/>
                    <a:gd name="connsiteX328" fmla="*/ 1167982 w 1214515"/>
                    <a:gd name="connsiteY328" fmla="*/ 430966 h 2297969"/>
                    <a:gd name="connsiteX329" fmla="*/ 1157402 w 1214515"/>
                    <a:gd name="connsiteY329" fmla="*/ 348244 h 2297969"/>
                    <a:gd name="connsiteX330" fmla="*/ 1173085 w 1214515"/>
                    <a:gd name="connsiteY330" fmla="*/ 326944 h 2297969"/>
                    <a:gd name="connsiteX331" fmla="*/ 1173085 w 1214515"/>
                    <a:gd name="connsiteY331" fmla="*/ 326944 h 2297969"/>
                    <a:gd name="connsiteX332" fmla="*/ 1194432 w 1214515"/>
                    <a:gd name="connsiteY332" fmla="*/ 342580 h 2297969"/>
                    <a:gd name="connsiteX333" fmla="*/ 1194432 w 1214515"/>
                    <a:gd name="connsiteY333" fmla="*/ 342580 h 2297969"/>
                    <a:gd name="connsiteX334" fmla="*/ 1178759 w 1214515"/>
                    <a:gd name="connsiteY334" fmla="*/ 363927 h 2297969"/>
                    <a:gd name="connsiteX335" fmla="*/ 1178750 w 1214515"/>
                    <a:gd name="connsiteY335" fmla="*/ 363927 h 2297969"/>
                    <a:gd name="connsiteX336" fmla="*/ 1178750 w 1214515"/>
                    <a:gd name="connsiteY336" fmla="*/ 363927 h 2297969"/>
                    <a:gd name="connsiteX337" fmla="*/ 1175894 w 1214515"/>
                    <a:gd name="connsiteY337" fmla="*/ 364161 h 2297969"/>
                    <a:gd name="connsiteX338" fmla="*/ 1175894 w 1214515"/>
                    <a:gd name="connsiteY338" fmla="*/ 364161 h 2297969"/>
                    <a:gd name="connsiteX339" fmla="*/ 1157402 w 1214515"/>
                    <a:gd name="connsiteY339" fmla="*/ 348244 h 2297969"/>
                    <a:gd name="connsiteX340" fmla="*/ 1142703 w 1214515"/>
                    <a:gd name="connsiteY340" fmla="*/ 266085 h 2297969"/>
                    <a:gd name="connsiteX341" fmla="*/ 1157355 w 1214515"/>
                    <a:gd name="connsiteY341" fmla="*/ 244036 h 2297969"/>
                    <a:gd name="connsiteX342" fmla="*/ 1157355 w 1214515"/>
                    <a:gd name="connsiteY342" fmla="*/ 244036 h 2297969"/>
                    <a:gd name="connsiteX343" fmla="*/ 1179452 w 1214515"/>
                    <a:gd name="connsiteY343" fmla="*/ 258632 h 2297969"/>
                    <a:gd name="connsiteX344" fmla="*/ 1179452 w 1214515"/>
                    <a:gd name="connsiteY344" fmla="*/ 258642 h 2297969"/>
                    <a:gd name="connsiteX345" fmla="*/ 1179452 w 1214515"/>
                    <a:gd name="connsiteY345" fmla="*/ 258642 h 2297969"/>
                    <a:gd name="connsiteX346" fmla="*/ 1164841 w 1214515"/>
                    <a:gd name="connsiteY346" fmla="*/ 280729 h 2297969"/>
                    <a:gd name="connsiteX347" fmla="*/ 1164799 w 1214515"/>
                    <a:gd name="connsiteY347" fmla="*/ 280738 h 2297969"/>
                    <a:gd name="connsiteX348" fmla="*/ 1164799 w 1214515"/>
                    <a:gd name="connsiteY348" fmla="*/ 280738 h 2297969"/>
                    <a:gd name="connsiteX349" fmla="*/ 1161054 w 1214515"/>
                    <a:gd name="connsiteY349" fmla="*/ 281113 h 2297969"/>
                    <a:gd name="connsiteX350" fmla="*/ 1161054 w 1214515"/>
                    <a:gd name="connsiteY350" fmla="*/ 281113 h 2297969"/>
                    <a:gd name="connsiteX351" fmla="*/ 1142703 w 1214515"/>
                    <a:gd name="connsiteY351" fmla="*/ 266085 h 2297969"/>
                    <a:gd name="connsiteX352" fmla="*/ 1123977 w 1214515"/>
                    <a:gd name="connsiteY352" fmla="*/ 184769 h 2297969"/>
                    <a:gd name="connsiteX353" fmla="*/ 1137553 w 1214515"/>
                    <a:gd name="connsiteY353" fmla="*/ 162064 h 2297969"/>
                    <a:gd name="connsiteX354" fmla="*/ 1137553 w 1214515"/>
                    <a:gd name="connsiteY354" fmla="*/ 162064 h 2297969"/>
                    <a:gd name="connsiteX355" fmla="*/ 1160300 w 1214515"/>
                    <a:gd name="connsiteY355" fmla="*/ 175621 h 2297969"/>
                    <a:gd name="connsiteX356" fmla="*/ 1160305 w 1214515"/>
                    <a:gd name="connsiteY356" fmla="*/ 175640 h 2297969"/>
                    <a:gd name="connsiteX357" fmla="*/ 1160305 w 1214515"/>
                    <a:gd name="connsiteY357" fmla="*/ 175640 h 2297969"/>
                    <a:gd name="connsiteX358" fmla="*/ 1146729 w 1214515"/>
                    <a:gd name="connsiteY358" fmla="*/ 198345 h 2297969"/>
                    <a:gd name="connsiteX359" fmla="*/ 1146729 w 1214515"/>
                    <a:gd name="connsiteY359" fmla="*/ 198345 h 2297969"/>
                    <a:gd name="connsiteX360" fmla="*/ 1142047 w 1214515"/>
                    <a:gd name="connsiteY360" fmla="*/ 198953 h 2297969"/>
                    <a:gd name="connsiteX361" fmla="*/ 1142047 w 1214515"/>
                    <a:gd name="connsiteY361" fmla="*/ 198953 h 2297969"/>
                    <a:gd name="connsiteX362" fmla="*/ 1124211 w 1214515"/>
                    <a:gd name="connsiteY362" fmla="*/ 184862 h 2297969"/>
                    <a:gd name="connsiteX363" fmla="*/ 1101693 w 1214515"/>
                    <a:gd name="connsiteY363" fmla="*/ 104435 h 2297969"/>
                    <a:gd name="connsiteX364" fmla="*/ 1114104 w 1214515"/>
                    <a:gd name="connsiteY364" fmla="*/ 81042 h 2297969"/>
                    <a:gd name="connsiteX365" fmla="*/ 1114146 w 1214515"/>
                    <a:gd name="connsiteY365" fmla="*/ 81028 h 2297969"/>
                    <a:gd name="connsiteX366" fmla="*/ 1114146 w 1214515"/>
                    <a:gd name="connsiteY366" fmla="*/ 81028 h 2297969"/>
                    <a:gd name="connsiteX367" fmla="*/ 1137530 w 1214515"/>
                    <a:gd name="connsiteY367" fmla="*/ 93457 h 2297969"/>
                    <a:gd name="connsiteX368" fmla="*/ 1137553 w 1214515"/>
                    <a:gd name="connsiteY368" fmla="*/ 93528 h 2297969"/>
                    <a:gd name="connsiteX369" fmla="*/ 1137553 w 1214515"/>
                    <a:gd name="connsiteY369" fmla="*/ 93528 h 2297969"/>
                    <a:gd name="connsiteX370" fmla="*/ 1125143 w 1214515"/>
                    <a:gd name="connsiteY370" fmla="*/ 116921 h 2297969"/>
                    <a:gd name="connsiteX371" fmla="*/ 1125100 w 1214515"/>
                    <a:gd name="connsiteY371" fmla="*/ 116935 h 2297969"/>
                    <a:gd name="connsiteX372" fmla="*/ 1125100 w 1214515"/>
                    <a:gd name="connsiteY372" fmla="*/ 116935 h 2297969"/>
                    <a:gd name="connsiteX373" fmla="*/ 1119623 w 1214515"/>
                    <a:gd name="connsiteY373" fmla="*/ 117731 h 2297969"/>
                    <a:gd name="connsiteX374" fmla="*/ 1119623 w 1214515"/>
                    <a:gd name="connsiteY374" fmla="*/ 117731 h 2297969"/>
                    <a:gd name="connsiteX375" fmla="*/ 1101927 w 1214515"/>
                    <a:gd name="connsiteY375" fmla="*/ 104529 h 2297969"/>
                    <a:gd name="connsiteX376" fmla="*/ 1075618 w 1214515"/>
                    <a:gd name="connsiteY376" fmla="*/ 25225 h 2297969"/>
                    <a:gd name="connsiteX377" fmla="*/ 1087181 w 1214515"/>
                    <a:gd name="connsiteY377" fmla="*/ 1116 h 2297969"/>
                    <a:gd name="connsiteX378" fmla="*/ 1087181 w 1214515"/>
                    <a:gd name="connsiteY378" fmla="*/ 1116 h 2297969"/>
                    <a:gd name="connsiteX379" fmla="*/ 1111103 w 1214515"/>
                    <a:gd name="connsiteY379" fmla="*/ 12258 h 2297969"/>
                    <a:gd name="connsiteX380" fmla="*/ 1111103 w 1214515"/>
                    <a:gd name="connsiteY380" fmla="*/ 12258 h 2297969"/>
                    <a:gd name="connsiteX381" fmla="*/ 1099680 w 1214515"/>
                    <a:gd name="connsiteY381" fmla="*/ 36414 h 2297969"/>
                    <a:gd name="connsiteX382" fmla="*/ 1099680 w 1214515"/>
                    <a:gd name="connsiteY382" fmla="*/ 36414 h 2297969"/>
                    <a:gd name="connsiteX383" fmla="*/ 1093454 w 1214515"/>
                    <a:gd name="connsiteY383" fmla="*/ 37678 h 2297969"/>
                    <a:gd name="connsiteX384" fmla="*/ 1093454 w 1214515"/>
                    <a:gd name="connsiteY384" fmla="*/ 37678 h 2297969"/>
                    <a:gd name="connsiteX385" fmla="*/ 1075852 w 1214515"/>
                    <a:gd name="connsiteY385" fmla="*/ 25319 h 2297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</a:cxnLst>
                  <a:rect l="l" t="t" r="r" b="b"/>
                  <a:pathLst>
                    <a:path w="1214515" h="2297969">
                      <a:moveTo>
                        <a:pt x="1087" y="2285517"/>
                      </a:moveTo>
                      <a:cubicBezTo>
                        <a:pt x="-2377" y="2275775"/>
                        <a:pt x="2712" y="2265064"/>
                        <a:pt x="12454" y="2261600"/>
                      </a:cubicBezTo>
                      <a:cubicBezTo>
                        <a:pt x="12458" y="2261595"/>
                        <a:pt x="12458" y="2261595"/>
                        <a:pt x="12463" y="2261595"/>
                      </a:cubicBezTo>
                      <a:lnTo>
                        <a:pt x="12463" y="2261595"/>
                      </a:lnTo>
                      <a:cubicBezTo>
                        <a:pt x="22205" y="2258131"/>
                        <a:pt x="32916" y="2263219"/>
                        <a:pt x="36381" y="2272961"/>
                      </a:cubicBezTo>
                      <a:cubicBezTo>
                        <a:pt x="36385" y="2272966"/>
                        <a:pt x="36385" y="2272966"/>
                        <a:pt x="36385" y="2272971"/>
                      </a:cubicBezTo>
                      <a:lnTo>
                        <a:pt x="36385" y="2272971"/>
                      </a:lnTo>
                      <a:cubicBezTo>
                        <a:pt x="39850" y="2282713"/>
                        <a:pt x="34761" y="2293424"/>
                        <a:pt x="25019" y="2296888"/>
                      </a:cubicBezTo>
                      <a:cubicBezTo>
                        <a:pt x="25014" y="2296893"/>
                        <a:pt x="25014" y="2296893"/>
                        <a:pt x="25009" y="2296893"/>
                      </a:cubicBezTo>
                      <a:lnTo>
                        <a:pt x="25009" y="2296893"/>
                      </a:lnTo>
                      <a:cubicBezTo>
                        <a:pt x="22996" y="2297619"/>
                        <a:pt x="20876" y="2297979"/>
                        <a:pt x="18736" y="2297970"/>
                      </a:cubicBezTo>
                      <a:lnTo>
                        <a:pt x="18736" y="2297970"/>
                      </a:lnTo>
                      <a:cubicBezTo>
                        <a:pt x="10811" y="2297974"/>
                        <a:pt x="3742" y="2292984"/>
                        <a:pt x="1087" y="2285517"/>
                      </a:cubicBezTo>
                      <a:close/>
                      <a:moveTo>
                        <a:pt x="80110" y="2256258"/>
                      </a:moveTo>
                      <a:cubicBezTo>
                        <a:pt x="76149" y="2246769"/>
                        <a:pt x="80578" y="2235861"/>
                        <a:pt x="90035" y="2231821"/>
                      </a:cubicBezTo>
                      <a:lnTo>
                        <a:pt x="90035" y="2231821"/>
                      </a:lnTo>
                      <a:cubicBezTo>
                        <a:pt x="99599" y="2227926"/>
                        <a:pt x="110511" y="2232514"/>
                        <a:pt x="114425" y="2242074"/>
                      </a:cubicBezTo>
                      <a:lnTo>
                        <a:pt x="114425" y="2242074"/>
                      </a:lnTo>
                      <a:cubicBezTo>
                        <a:pt x="118353" y="2251638"/>
                        <a:pt x="113788" y="2262583"/>
                        <a:pt x="104219" y="2266511"/>
                      </a:cubicBezTo>
                      <a:cubicBezTo>
                        <a:pt x="104219" y="2266511"/>
                        <a:pt x="104219" y="2266511"/>
                        <a:pt x="104219" y="2266511"/>
                      </a:cubicBezTo>
                      <a:lnTo>
                        <a:pt x="104219" y="2266511"/>
                      </a:lnTo>
                      <a:cubicBezTo>
                        <a:pt x="101958" y="2267428"/>
                        <a:pt x="99543" y="2267905"/>
                        <a:pt x="97104" y="2267915"/>
                      </a:cubicBezTo>
                      <a:lnTo>
                        <a:pt x="97104" y="2267915"/>
                      </a:lnTo>
                      <a:cubicBezTo>
                        <a:pt x="89534" y="2267868"/>
                        <a:pt x="82732" y="2263271"/>
                        <a:pt x="79876" y="2256258"/>
                      </a:cubicBezTo>
                      <a:close/>
                      <a:moveTo>
                        <a:pt x="157681" y="2223488"/>
                      </a:moveTo>
                      <a:cubicBezTo>
                        <a:pt x="153328" y="2214130"/>
                        <a:pt x="157368" y="2203007"/>
                        <a:pt x="166717" y="2198630"/>
                      </a:cubicBezTo>
                      <a:lnTo>
                        <a:pt x="166717" y="2198630"/>
                      </a:lnTo>
                      <a:cubicBezTo>
                        <a:pt x="176089" y="2194257"/>
                        <a:pt x="187231" y="2198307"/>
                        <a:pt x="191608" y="2207674"/>
                      </a:cubicBezTo>
                      <a:cubicBezTo>
                        <a:pt x="191612" y="2207688"/>
                        <a:pt x="191617" y="2207698"/>
                        <a:pt x="191622" y="2207712"/>
                      </a:cubicBezTo>
                      <a:lnTo>
                        <a:pt x="191622" y="2207712"/>
                      </a:lnTo>
                      <a:cubicBezTo>
                        <a:pt x="195971" y="2217084"/>
                        <a:pt x="191907" y="2228207"/>
                        <a:pt x="182540" y="2232570"/>
                      </a:cubicBezTo>
                      <a:lnTo>
                        <a:pt x="182540" y="2232570"/>
                      </a:lnTo>
                      <a:cubicBezTo>
                        <a:pt x="180058" y="2233708"/>
                        <a:pt x="177357" y="2234302"/>
                        <a:pt x="174628" y="2234302"/>
                      </a:cubicBezTo>
                      <a:lnTo>
                        <a:pt x="174628" y="2234302"/>
                      </a:lnTo>
                      <a:cubicBezTo>
                        <a:pt x="167241" y="2234358"/>
                        <a:pt x="160514" y="2230070"/>
                        <a:pt x="157447" y="2223348"/>
                      </a:cubicBezTo>
                      <a:close/>
                      <a:moveTo>
                        <a:pt x="233567" y="2186973"/>
                      </a:moveTo>
                      <a:cubicBezTo>
                        <a:pt x="228760" y="2177821"/>
                        <a:pt x="232280" y="2166506"/>
                        <a:pt x="241432" y="2161693"/>
                      </a:cubicBezTo>
                      <a:lnTo>
                        <a:pt x="241432" y="2161693"/>
                      </a:lnTo>
                      <a:cubicBezTo>
                        <a:pt x="250584" y="2156885"/>
                        <a:pt x="261899" y="2160406"/>
                        <a:pt x="266712" y="2169558"/>
                      </a:cubicBezTo>
                      <a:lnTo>
                        <a:pt x="266712" y="2169558"/>
                      </a:lnTo>
                      <a:cubicBezTo>
                        <a:pt x="271454" y="2178748"/>
                        <a:pt x="267854" y="2190044"/>
                        <a:pt x="258665" y="2194786"/>
                      </a:cubicBezTo>
                      <a:cubicBezTo>
                        <a:pt x="258632" y="2194805"/>
                        <a:pt x="258599" y="2194819"/>
                        <a:pt x="258566" y="2194838"/>
                      </a:cubicBezTo>
                      <a:lnTo>
                        <a:pt x="258566" y="2194838"/>
                      </a:lnTo>
                      <a:cubicBezTo>
                        <a:pt x="255879" y="2196252"/>
                        <a:pt x="252893" y="2196991"/>
                        <a:pt x="249859" y="2196991"/>
                      </a:cubicBezTo>
                      <a:lnTo>
                        <a:pt x="249859" y="2196991"/>
                      </a:lnTo>
                      <a:cubicBezTo>
                        <a:pt x="242888" y="2196944"/>
                        <a:pt x="236521" y="2193031"/>
                        <a:pt x="233333" y="2186832"/>
                      </a:cubicBezTo>
                      <a:close/>
                      <a:moveTo>
                        <a:pt x="307628" y="2146853"/>
                      </a:moveTo>
                      <a:cubicBezTo>
                        <a:pt x="302389" y="2137935"/>
                        <a:pt x="305367" y="2126461"/>
                        <a:pt x="314285" y="2121222"/>
                      </a:cubicBezTo>
                      <a:cubicBezTo>
                        <a:pt x="314299" y="2121213"/>
                        <a:pt x="314308" y="2121208"/>
                        <a:pt x="314322" y="2121199"/>
                      </a:cubicBezTo>
                      <a:lnTo>
                        <a:pt x="314322" y="2121199"/>
                      </a:lnTo>
                      <a:cubicBezTo>
                        <a:pt x="323245" y="2115984"/>
                        <a:pt x="334705" y="2118980"/>
                        <a:pt x="339930" y="2127893"/>
                      </a:cubicBezTo>
                      <a:lnTo>
                        <a:pt x="339930" y="2127893"/>
                      </a:lnTo>
                      <a:cubicBezTo>
                        <a:pt x="345154" y="2136802"/>
                        <a:pt x="342182" y="2148257"/>
                        <a:pt x="333282" y="2153501"/>
                      </a:cubicBezTo>
                      <a:lnTo>
                        <a:pt x="333282" y="2153501"/>
                      </a:lnTo>
                      <a:cubicBezTo>
                        <a:pt x="330436" y="2155158"/>
                        <a:pt x="327210" y="2156043"/>
                        <a:pt x="323919" y="2156075"/>
                      </a:cubicBezTo>
                      <a:lnTo>
                        <a:pt x="323919" y="2156075"/>
                      </a:lnTo>
                      <a:cubicBezTo>
                        <a:pt x="317117" y="2156188"/>
                        <a:pt x="310792" y="2152602"/>
                        <a:pt x="307394" y="2146712"/>
                      </a:cubicBezTo>
                      <a:close/>
                      <a:moveTo>
                        <a:pt x="379722" y="2103222"/>
                      </a:moveTo>
                      <a:cubicBezTo>
                        <a:pt x="374086" y="2094570"/>
                        <a:pt x="376515" y="2082989"/>
                        <a:pt x="385152" y="2077334"/>
                      </a:cubicBezTo>
                      <a:lnTo>
                        <a:pt x="385152" y="2077334"/>
                      </a:lnTo>
                      <a:cubicBezTo>
                        <a:pt x="393804" y="2071669"/>
                        <a:pt x="405414" y="2074094"/>
                        <a:pt x="411074" y="2082745"/>
                      </a:cubicBezTo>
                      <a:cubicBezTo>
                        <a:pt x="411078" y="2082750"/>
                        <a:pt x="411083" y="2082759"/>
                        <a:pt x="411088" y="2082764"/>
                      </a:cubicBezTo>
                      <a:lnTo>
                        <a:pt x="411088" y="2082764"/>
                      </a:lnTo>
                      <a:cubicBezTo>
                        <a:pt x="416715" y="2091429"/>
                        <a:pt x="414266" y="2103011"/>
                        <a:pt x="405610" y="2108653"/>
                      </a:cubicBezTo>
                      <a:lnTo>
                        <a:pt x="405610" y="2108653"/>
                      </a:lnTo>
                      <a:cubicBezTo>
                        <a:pt x="402591" y="2110680"/>
                        <a:pt x="399037" y="2111752"/>
                        <a:pt x="395405" y="2111742"/>
                      </a:cubicBezTo>
                      <a:lnTo>
                        <a:pt x="395405" y="2111742"/>
                      </a:lnTo>
                      <a:cubicBezTo>
                        <a:pt x="388963" y="2111784"/>
                        <a:pt x="382952" y="2108512"/>
                        <a:pt x="379488" y="2103082"/>
                      </a:cubicBezTo>
                      <a:close/>
                      <a:moveTo>
                        <a:pt x="449616" y="2056407"/>
                      </a:moveTo>
                      <a:cubicBezTo>
                        <a:pt x="443577" y="2048028"/>
                        <a:pt x="445459" y="2036338"/>
                        <a:pt x="453829" y="2030285"/>
                      </a:cubicBezTo>
                      <a:lnTo>
                        <a:pt x="453829" y="2030285"/>
                      </a:lnTo>
                      <a:cubicBezTo>
                        <a:pt x="462195" y="2024232"/>
                        <a:pt x="473884" y="2026100"/>
                        <a:pt x="479951" y="2034452"/>
                      </a:cubicBezTo>
                      <a:lnTo>
                        <a:pt x="479951" y="2034452"/>
                      </a:lnTo>
                      <a:cubicBezTo>
                        <a:pt x="486028" y="2042817"/>
                        <a:pt x="484174" y="2054530"/>
                        <a:pt x="475804" y="2060607"/>
                      </a:cubicBezTo>
                      <a:cubicBezTo>
                        <a:pt x="475799" y="2060611"/>
                        <a:pt x="475790" y="2060616"/>
                        <a:pt x="475785" y="2060621"/>
                      </a:cubicBezTo>
                      <a:lnTo>
                        <a:pt x="475785" y="2060621"/>
                      </a:lnTo>
                      <a:cubicBezTo>
                        <a:pt x="472471" y="2062835"/>
                        <a:pt x="468534" y="2063935"/>
                        <a:pt x="464550" y="2063757"/>
                      </a:cubicBezTo>
                      <a:lnTo>
                        <a:pt x="464550" y="2063757"/>
                      </a:lnTo>
                      <a:cubicBezTo>
                        <a:pt x="458557" y="2063771"/>
                        <a:pt x="452916" y="2060920"/>
                        <a:pt x="449382" y="2056080"/>
                      </a:cubicBezTo>
                      <a:close/>
                      <a:moveTo>
                        <a:pt x="517075" y="2006223"/>
                      </a:moveTo>
                      <a:cubicBezTo>
                        <a:pt x="510610" y="1998152"/>
                        <a:pt x="511912" y="1986369"/>
                        <a:pt x="519982" y="1979899"/>
                      </a:cubicBezTo>
                      <a:cubicBezTo>
                        <a:pt x="519996" y="1979890"/>
                        <a:pt x="520010" y="1979875"/>
                        <a:pt x="520024" y="1979866"/>
                      </a:cubicBezTo>
                      <a:lnTo>
                        <a:pt x="520024" y="1979866"/>
                      </a:lnTo>
                      <a:cubicBezTo>
                        <a:pt x="528105" y="1973420"/>
                        <a:pt x="539883" y="1974740"/>
                        <a:pt x="546334" y="1982815"/>
                      </a:cubicBezTo>
                      <a:lnTo>
                        <a:pt x="546334" y="1982815"/>
                      </a:lnTo>
                      <a:cubicBezTo>
                        <a:pt x="552781" y="1990895"/>
                        <a:pt x="551460" y="2002674"/>
                        <a:pt x="543385" y="2009125"/>
                      </a:cubicBezTo>
                      <a:lnTo>
                        <a:pt x="543385" y="2009125"/>
                      </a:lnTo>
                      <a:cubicBezTo>
                        <a:pt x="540080" y="2011779"/>
                        <a:pt x="535969" y="2013230"/>
                        <a:pt x="531728" y="2013245"/>
                      </a:cubicBezTo>
                      <a:lnTo>
                        <a:pt x="531728" y="2013245"/>
                      </a:lnTo>
                      <a:cubicBezTo>
                        <a:pt x="525891" y="2013249"/>
                        <a:pt x="520385" y="2010529"/>
                        <a:pt x="516841" y="2005895"/>
                      </a:cubicBezTo>
                      <a:close/>
                      <a:moveTo>
                        <a:pt x="582100" y="1952807"/>
                      </a:moveTo>
                      <a:cubicBezTo>
                        <a:pt x="575247" y="1945060"/>
                        <a:pt x="575973" y="1933225"/>
                        <a:pt x="583720" y="1926376"/>
                      </a:cubicBezTo>
                      <a:cubicBezTo>
                        <a:pt x="583725" y="1926366"/>
                        <a:pt x="583734" y="1926362"/>
                        <a:pt x="583739" y="1926357"/>
                      </a:cubicBezTo>
                      <a:lnTo>
                        <a:pt x="583739" y="1926357"/>
                      </a:lnTo>
                      <a:cubicBezTo>
                        <a:pt x="591496" y="1919518"/>
                        <a:pt x="603331" y="1920262"/>
                        <a:pt x="610170" y="1928019"/>
                      </a:cubicBezTo>
                      <a:cubicBezTo>
                        <a:pt x="610175" y="1928029"/>
                        <a:pt x="610184" y="1928033"/>
                        <a:pt x="610189" y="1928043"/>
                      </a:cubicBezTo>
                      <a:lnTo>
                        <a:pt x="610189" y="1928043"/>
                      </a:lnTo>
                      <a:cubicBezTo>
                        <a:pt x="617029" y="1935800"/>
                        <a:pt x="616284" y="1947634"/>
                        <a:pt x="608527" y="1954474"/>
                      </a:cubicBezTo>
                      <a:cubicBezTo>
                        <a:pt x="608518" y="1954479"/>
                        <a:pt x="608513" y="1954488"/>
                        <a:pt x="608504" y="1954493"/>
                      </a:cubicBezTo>
                      <a:lnTo>
                        <a:pt x="608504" y="1954493"/>
                      </a:lnTo>
                      <a:cubicBezTo>
                        <a:pt x="605091" y="1957503"/>
                        <a:pt x="600695" y="1959169"/>
                        <a:pt x="596145" y="1959174"/>
                      </a:cubicBezTo>
                      <a:lnTo>
                        <a:pt x="596145" y="1959174"/>
                      </a:lnTo>
                      <a:cubicBezTo>
                        <a:pt x="590630" y="1959155"/>
                        <a:pt x="585410" y="1956702"/>
                        <a:pt x="581866" y="1952480"/>
                      </a:cubicBezTo>
                      <a:close/>
                      <a:moveTo>
                        <a:pt x="644457" y="1896349"/>
                      </a:moveTo>
                      <a:cubicBezTo>
                        <a:pt x="637257" y="1888924"/>
                        <a:pt x="637435" y="1877071"/>
                        <a:pt x="644860" y="1869871"/>
                      </a:cubicBezTo>
                      <a:cubicBezTo>
                        <a:pt x="644865" y="1869866"/>
                        <a:pt x="644874" y="1869857"/>
                        <a:pt x="644879" y="1869852"/>
                      </a:cubicBezTo>
                      <a:lnTo>
                        <a:pt x="644879" y="1869852"/>
                      </a:lnTo>
                      <a:cubicBezTo>
                        <a:pt x="652303" y="1862676"/>
                        <a:pt x="664138" y="1862863"/>
                        <a:pt x="671329" y="1870273"/>
                      </a:cubicBezTo>
                      <a:lnTo>
                        <a:pt x="671329" y="1870273"/>
                      </a:lnTo>
                      <a:cubicBezTo>
                        <a:pt x="678519" y="1877684"/>
                        <a:pt x="678351" y="1889519"/>
                        <a:pt x="670954" y="1896724"/>
                      </a:cubicBezTo>
                      <a:lnTo>
                        <a:pt x="670954" y="1896724"/>
                      </a:lnTo>
                      <a:cubicBezTo>
                        <a:pt x="667457" y="1900123"/>
                        <a:pt x="662771" y="1902018"/>
                        <a:pt x="657893" y="1902014"/>
                      </a:cubicBezTo>
                      <a:lnTo>
                        <a:pt x="657893" y="1902014"/>
                      </a:lnTo>
                      <a:cubicBezTo>
                        <a:pt x="652701" y="1901995"/>
                        <a:pt x="647753" y="1899827"/>
                        <a:pt x="644223" y="1896021"/>
                      </a:cubicBezTo>
                      <a:close/>
                      <a:moveTo>
                        <a:pt x="702928" y="1836942"/>
                      </a:moveTo>
                      <a:cubicBezTo>
                        <a:pt x="696262" y="1829634"/>
                        <a:pt x="695433" y="1818726"/>
                        <a:pt x="700915" y="1810492"/>
                      </a:cubicBezTo>
                      <a:lnTo>
                        <a:pt x="700915" y="1810492"/>
                      </a:lnTo>
                      <a:cubicBezTo>
                        <a:pt x="710278" y="1802954"/>
                        <a:pt x="720952" y="1802580"/>
                        <a:pt x="728583" y="1809649"/>
                      </a:cubicBezTo>
                      <a:lnTo>
                        <a:pt x="728583" y="1809649"/>
                      </a:lnTo>
                      <a:cubicBezTo>
                        <a:pt x="736288" y="1816549"/>
                        <a:pt x="736939" y="1828389"/>
                        <a:pt x="730039" y="1836090"/>
                      </a:cubicBezTo>
                      <a:cubicBezTo>
                        <a:pt x="730020" y="1836108"/>
                        <a:pt x="730001" y="1836127"/>
                        <a:pt x="729987" y="1836146"/>
                      </a:cubicBezTo>
                      <a:lnTo>
                        <a:pt x="729987" y="1836146"/>
                      </a:lnTo>
                      <a:cubicBezTo>
                        <a:pt x="726303" y="1839938"/>
                        <a:pt x="721233" y="1842068"/>
                        <a:pt x="715943" y="1842045"/>
                      </a:cubicBezTo>
                      <a:lnTo>
                        <a:pt x="715943" y="1842045"/>
                      </a:lnTo>
                      <a:cubicBezTo>
                        <a:pt x="710999" y="1841984"/>
                        <a:pt x="706262" y="1840041"/>
                        <a:pt x="702694" y="1836614"/>
                      </a:cubicBezTo>
                      <a:close/>
                      <a:moveTo>
                        <a:pt x="760838" y="1774772"/>
                      </a:moveTo>
                      <a:cubicBezTo>
                        <a:pt x="752954" y="1768082"/>
                        <a:pt x="751985" y="1756262"/>
                        <a:pt x="758675" y="1748378"/>
                      </a:cubicBezTo>
                      <a:cubicBezTo>
                        <a:pt x="758680" y="1748374"/>
                        <a:pt x="758680" y="1748374"/>
                        <a:pt x="758684" y="1748369"/>
                      </a:cubicBezTo>
                      <a:lnTo>
                        <a:pt x="758684" y="1748369"/>
                      </a:lnTo>
                      <a:cubicBezTo>
                        <a:pt x="765374" y="1740485"/>
                        <a:pt x="777195" y="1739516"/>
                        <a:pt x="785078" y="1746206"/>
                      </a:cubicBezTo>
                      <a:cubicBezTo>
                        <a:pt x="785083" y="1746211"/>
                        <a:pt x="785083" y="1746211"/>
                        <a:pt x="785087" y="1746215"/>
                      </a:cubicBezTo>
                      <a:lnTo>
                        <a:pt x="785087" y="1746215"/>
                      </a:lnTo>
                      <a:cubicBezTo>
                        <a:pt x="792962" y="1752924"/>
                        <a:pt x="793907" y="1764740"/>
                        <a:pt x="787199" y="1772614"/>
                      </a:cubicBezTo>
                      <a:cubicBezTo>
                        <a:pt x="787199" y="1772614"/>
                        <a:pt x="787194" y="1772619"/>
                        <a:pt x="787194" y="1772619"/>
                      </a:cubicBezTo>
                      <a:lnTo>
                        <a:pt x="787194" y="1772619"/>
                      </a:lnTo>
                      <a:cubicBezTo>
                        <a:pt x="783688" y="1776748"/>
                        <a:pt x="778566" y="1779154"/>
                        <a:pt x="773150" y="1779219"/>
                      </a:cubicBezTo>
                      <a:lnTo>
                        <a:pt x="773150" y="1779219"/>
                      </a:lnTo>
                      <a:cubicBezTo>
                        <a:pt x="768520" y="1779234"/>
                        <a:pt x="764054" y="1777530"/>
                        <a:pt x="760604" y="1774445"/>
                      </a:cubicBezTo>
                      <a:close/>
                      <a:moveTo>
                        <a:pt x="814534" y="1709934"/>
                      </a:moveTo>
                      <a:cubicBezTo>
                        <a:pt x="806351" y="1703610"/>
                        <a:pt x="804843" y="1691855"/>
                        <a:pt x="811163" y="1683671"/>
                      </a:cubicBezTo>
                      <a:lnTo>
                        <a:pt x="811163" y="1683671"/>
                      </a:lnTo>
                      <a:cubicBezTo>
                        <a:pt x="817488" y="1675488"/>
                        <a:pt x="829243" y="1673981"/>
                        <a:pt x="837426" y="1680301"/>
                      </a:cubicBezTo>
                      <a:lnTo>
                        <a:pt x="837426" y="1680301"/>
                      </a:lnTo>
                      <a:cubicBezTo>
                        <a:pt x="845609" y="1686625"/>
                        <a:pt x="847116" y="1698381"/>
                        <a:pt x="840797" y="1706564"/>
                      </a:cubicBezTo>
                      <a:lnTo>
                        <a:pt x="840797" y="1706564"/>
                      </a:lnTo>
                      <a:cubicBezTo>
                        <a:pt x="837244" y="1711151"/>
                        <a:pt x="831762" y="1713834"/>
                        <a:pt x="825957" y="1713820"/>
                      </a:cubicBezTo>
                      <a:lnTo>
                        <a:pt x="825957" y="1713820"/>
                      </a:lnTo>
                      <a:cubicBezTo>
                        <a:pt x="821706" y="1713778"/>
                        <a:pt x="817595" y="1712294"/>
                        <a:pt x="814300" y="1709607"/>
                      </a:cubicBezTo>
                      <a:close/>
                      <a:moveTo>
                        <a:pt x="864906" y="1642428"/>
                      </a:moveTo>
                      <a:cubicBezTo>
                        <a:pt x="856414" y="1636525"/>
                        <a:pt x="854312" y="1624859"/>
                        <a:pt x="860215" y="1616366"/>
                      </a:cubicBezTo>
                      <a:cubicBezTo>
                        <a:pt x="860220" y="1616362"/>
                        <a:pt x="860220" y="1616357"/>
                        <a:pt x="860225" y="1616352"/>
                      </a:cubicBezTo>
                      <a:lnTo>
                        <a:pt x="860225" y="1616352"/>
                      </a:lnTo>
                      <a:cubicBezTo>
                        <a:pt x="866128" y="1607860"/>
                        <a:pt x="877794" y="1605758"/>
                        <a:pt x="886286" y="1611661"/>
                      </a:cubicBezTo>
                      <a:cubicBezTo>
                        <a:pt x="886291" y="1611666"/>
                        <a:pt x="886296" y="1611666"/>
                        <a:pt x="886300" y="1611671"/>
                      </a:cubicBezTo>
                      <a:lnTo>
                        <a:pt x="886300" y="1611671"/>
                      </a:lnTo>
                      <a:cubicBezTo>
                        <a:pt x="894792" y="1617574"/>
                        <a:pt x="896894" y="1629240"/>
                        <a:pt x="890991" y="1637733"/>
                      </a:cubicBezTo>
                      <a:cubicBezTo>
                        <a:pt x="890986" y="1637737"/>
                        <a:pt x="890986" y="1637742"/>
                        <a:pt x="890982" y="1637747"/>
                      </a:cubicBezTo>
                      <a:lnTo>
                        <a:pt x="890982" y="1637747"/>
                      </a:lnTo>
                      <a:cubicBezTo>
                        <a:pt x="887471" y="1642779"/>
                        <a:pt x="881717" y="1645766"/>
                        <a:pt x="875580" y="1645752"/>
                      </a:cubicBezTo>
                      <a:lnTo>
                        <a:pt x="875580" y="1645752"/>
                      </a:lnTo>
                      <a:cubicBezTo>
                        <a:pt x="871764" y="1645780"/>
                        <a:pt x="868033" y="1644619"/>
                        <a:pt x="864906" y="1642428"/>
                      </a:cubicBezTo>
                      <a:close/>
                      <a:moveTo>
                        <a:pt x="912235" y="1572768"/>
                      </a:moveTo>
                      <a:cubicBezTo>
                        <a:pt x="903486" y="1567254"/>
                        <a:pt x="900860" y="1555695"/>
                        <a:pt x="906374" y="1546941"/>
                      </a:cubicBezTo>
                      <a:cubicBezTo>
                        <a:pt x="906379" y="1546936"/>
                        <a:pt x="906379" y="1546931"/>
                        <a:pt x="906384" y="1546927"/>
                      </a:cubicBezTo>
                      <a:lnTo>
                        <a:pt x="906384" y="1546927"/>
                      </a:lnTo>
                      <a:cubicBezTo>
                        <a:pt x="911898" y="1538177"/>
                        <a:pt x="923457" y="1535551"/>
                        <a:pt x="932211" y="1541066"/>
                      </a:cubicBezTo>
                      <a:cubicBezTo>
                        <a:pt x="932216" y="1541070"/>
                        <a:pt x="932220" y="1541070"/>
                        <a:pt x="932225" y="1541075"/>
                      </a:cubicBezTo>
                      <a:lnTo>
                        <a:pt x="932225" y="1541075"/>
                      </a:lnTo>
                      <a:cubicBezTo>
                        <a:pt x="940966" y="1546604"/>
                        <a:pt x="943564" y="1558176"/>
                        <a:pt x="938035" y="1566912"/>
                      </a:cubicBezTo>
                      <a:cubicBezTo>
                        <a:pt x="938030" y="1566912"/>
                        <a:pt x="938030" y="1566916"/>
                        <a:pt x="938030" y="1566916"/>
                      </a:cubicBezTo>
                      <a:lnTo>
                        <a:pt x="938030" y="1566916"/>
                      </a:lnTo>
                      <a:cubicBezTo>
                        <a:pt x="934608" y="1572356"/>
                        <a:pt x="928634" y="1575661"/>
                        <a:pt x="922207" y="1575671"/>
                      </a:cubicBezTo>
                      <a:lnTo>
                        <a:pt x="922207" y="1575671"/>
                      </a:lnTo>
                      <a:cubicBezTo>
                        <a:pt x="918663" y="1575619"/>
                        <a:pt x="915203" y="1574566"/>
                        <a:pt x="912235" y="1572628"/>
                      </a:cubicBezTo>
                      <a:close/>
                      <a:moveTo>
                        <a:pt x="956100" y="1500815"/>
                      </a:moveTo>
                      <a:cubicBezTo>
                        <a:pt x="947107" y="1495707"/>
                        <a:pt x="943957" y="1484280"/>
                        <a:pt x="949059" y="1475287"/>
                      </a:cubicBezTo>
                      <a:cubicBezTo>
                        <a:pt x="949064" y="1475273"/>
                        <a:pt x="949074" y="1475263"/>
                        <a:pt x="949078" y="1475254"/>
                      </a:cubicBezTo>
                      <a:lnTo>
                        <a:pt x="949078" y="1475254"/>
                      </a:lnTo>
                      <a:cubicBezTo>
                        <a:pt x="954172" y="1466261"/>
                        <a:pt x="965595" y="1463096"/>
                        <a:pt x="974592" y="1468185"/>
                      </a:cubicBezTo>
                      <a:lnTo>
                        <a:pt x="974592" y="1468185"/>
                      </a:lnTo>
                      <a:cubicBezTo>
                        <a:pt x="983599" y="1473269"/>
                        <a:pt x="986773" y="1484696"/>
                        <a:pt x="981689" y="1493699"/>
                      </a:cubicBezTo>
                      <a:cubicBezTo>
                        <a:pt x="981680" y="1493713"/>
                        <a:pt x="981670" y="1493731"/>
                        <a:pt x="981661" y="1493745"/>
                      </a:cubicBezTo>
                      <a:lnTo>
                        <a:pt x="981661" y="1493745"/>
                      </a:lnTo>
                      <a:cubicBezTo>
                        <a:pt x="978295" y="1499579"/>
                        <a:pt x="972055" y="1503151"/>
                        <a:pt x="965323" y="1503108"/>
                      </a:cubicBezTo>
                      <a:lnTo>
                        <a:pt x="965323" y="1503108"/>
                      </a:lnTo>
                      <a:cubicBezTo>
                        <a:pt x="962102" y="1503151"/>
                        <a:pt x="958928" y="1502359"/>
                        <a:pt x="956100" y="1500815"/>
                      </a:cubicBezTo>
                      <a:close/>
                      <a:moveTo>
                        <a:pt x="996735" y="1427082"/>
                      </a:moveTo>
                      <a:cubicBezTo>
                        <a:pt x="987527" y="1422410"/>
                        <a:pt x="983843" y="1411160"/>
                        <a:pt x="988496" y="1401943"/>
                      </a:cubicBezTo>
                      <a:lnTo>
                        <a:pt x="988496" y="1401943"/>
                      </a:lnTo>
                      <a:cubicBezTo>
                        <a:pt x="993154" y="1392715"/>
                        <a:pt x="1004404" y="1389008"/>
                        <a:pt x="1013635" y="1393656"/>
                      </a:cubicBezTo>
                      <a:lnTo>
                        <a:pt x="1013635" y="1393656"/>
                      </a:lnTo>
                      <a:cubicBezTo>
                        <a:pt x="1022872" y="1398305"/>
                        <a:pt x="1026594" y="1409564"/>
                        <a:pt x="1021940" y="1418800"/>
                      </a:cubicBezTo>
                      <a:cubicBezTo>
                        <a:pt x="1021935" y="1418814"/>
                        <a:pt x="1021926" y="1418828"/>
                        <a:pt x="1021921" y="1418842"/>
                      </a:cubicBezTo>
                      <a:lnTo>
                        <a:pt x="1021921" y="1418842"/>
                      </a:lnTo>
                      <a:cubicBezTo>
                        <a:pt x="1018729" y="1425134"/>
                        <a:pt x="1012268" y="1429100"/>
                        <a:pt x="1005209" y="1429095"/>
                      </a:cubicBezTo>
                      <a:lnTo>
                        <a:pt x="1005209" y="1429095"/>
                      </a:lnTo>
                      <a:cubicBezTo>
                        <a:pt x="1002264" y="1429100"/>
                        <a:pt x="999362" y="1428411"/>
                        <a:pt x="996735" y="1427082"/>
                      </a:cubicBezTo>
                      <a:close/>
                      <a:moveTo>
                        <a:pt x="1033766" y="1351383"/>
                      </a:moveTo>
                      <a:cubicBezTo>
                        <a:pt x="1024370" y="1347128"/>
                        <a:pt x="1020185" y="1336075"/>
                        <a:pt x="1024403" y="1326665"/>
                      </a:cubicBezTo>
                      <a:lnTo>
                        <a:pt x="1024403" y="1326665"/>
                      </a:lnTo>
                      <a:cubicBezTo>
                        <a:pt x="1028658" y="1317270"/>
                        <a:pt x="1039711" y="1313084"/>
                        <a:pt x="1049121" y="1317302"/>
                      </a:cubicBezTo>
                      <a:lnTo>
                        <a:pt x="1049121" y="1317302"/>
                      </a:lnTo>
                      <a:cubicBezTo>
                        <a:pt x="1058544" y="1321558"/>
                        <a:pt x="1062734" y="1332643"/>
                        <a:pt x="1058484" y="1342067"/>
                      </a:cubicBezTo>
                      <a:lnTo>
                        <a:pt x="1058484" y="1342067"/>
                      </a:lnTo>
                      <a:cubicBezTo>
                        <a:pt x="1055469" y="1348827"/>
                        <a:pt x="1048751" y="1353176"/>
                        <a:pt x="1041350" y="1353162"/>
                      </a:cubicBezTo>
                      <a:lnTo>
                        <a:pt x="1041350" y="1353162"/>
                      </a:lnTo>
                      <a:cubicBezTo>
                        <a:pt x="1038714" y="1353064"/>
                        <a:pt x="1036130" y="1352408"/>
                        <a:pt x="1033766" y="1351243"/>
                      </a:cubicBezTo>
                      <a:close/>
                      <a:moveTo>
                        <a:pt x="1067191" y="1274046"/>
                      </a:moveTo>
                      <a:cubicBezTo>
                        <a:pt x="1057561" y="1270282"/>
                        <a:pt x="1052805" y="1259426"/>
                        <a:pt x="1056564" y="1249796"/>
                      </a:cubicBezTo>
                      <a:lnTo>
                        <a:pt x="1056564" y="1249796"/>
                      </a:lnTo>
                      <a:cubicBezTo>
                        <a:pt x="1060328" y="1240166"/>
                        <a:pt x="1071184" y="1235410"/>
                        <a:pt x="1080814" y="1239169"/>
                      </a:cubicBezTo>
                      <a:lnTo>
                        <a:pt x="1080814" y="1239169"/>
                      </a:lnTo>
                      <a:cubicBezTo>
                        <a:pt x="1090448" y="1242923"/>
                        <a:pt x="1095214" y="1253780"/>
                        <a:pt x="1091460" y="1263419"/>
                      </a:cubicBezTo>
                      <a:cubicBezTo>
                        <a:pt x="1091455" y="1263433"/>
                        <a:pt x="1091446" y="1263452"/>
                        <a:pt x="1091441" y="1263466"/>
                      </a:cubicBezTo>
                      <a:lnTo>
                        <a:pt x="1091441" y="1263466"/>
                      </a:lnTo>
                      <a:cubicBezTo>
                        <a:pt x="1088627" y="1270647"/>
                        <a:pt x="1081694" y="1275366"/>
                        <a:pt x="1073979" y="1275357"/>
                      </a:cubicBezTo>
                      <a:lnTo>
                        <a:pt x="1073979" y="1275357"/>
                      </a:lnTo>
                      <a:cubicBezTo>
                        <a:pt x="1071643" y="1275310"/>
                        <a:pt x="1069340" y="1274813"/>
                        <a:pt x="1067191" y="1273905"/>
                      </a:cubicBezTo>
                      <a:close/>
                      <a:moveTo>
                        <a:pt x="1096544" y="1195070"/>
                      </a:moveTo>
                      <a:cubicBezTo>
                        <a:pt x="1086759" y="1191746"/>
                        <a:pt x="1079831" y="1181026"/>
                        <a:pt x="1084512" y="1171335"/>
                      </a:cubicBezTo>
                      <a:lnTo>
                        <a:pt x="1084512" y="1171335"/>
                      </a:lnTo>
                      <a:cubicBezTo>
                        <a:pt x="1088197" y="1161724"/>
                        <a:pt x="1098692" y="1156612"/>
                        <a:pt x="1108528" y="1159631"/>
                      </a:cubicBezTo>
                      <a:lnTo>
                        <a:pt x="1108528" y="1159631"/>
                      </a:lnTo>
                      <a:cubicBezTo>
                        <a:pt x="1118350" y="1162871"/>
                        <a:pt x="1123687" y="1173456"/>
                        <a:pt x="1120447" y="1183277"/>
                      </a:cubicBezTo>
                      <a:cubicBezTo>
                        <a:pt x="1120438" y="1183310"/>
                        <a:pt x="1120428" y="1183338"/>
                        <a:pt x="1120419" y="1183366"/>
                      </a:cubicBezTo>
                      <a:lnTo>
                        <a:pt x="1120419" y="1183366"/>
                      </a:lnTo>
                      <a:cubicBezTo>
                        <a:pt x="1117840" y="1191011"/>
                        <a:pt x="1110649" y="1196142"/>
                        <a:pt x="1102583" y="1196100"/>
                      </a:cubicBezTo>
                      <a:lnTo>
                        <a:pt x="1102583" y="1196100"/>
                      </a:lnTo>
                      <a:cubicBezTo>
                        <a:pt x="1100528" y="1196076"/>
                        <a:pt x="1098491" y="1195725"/>
                        <a:pt x="1096544" y="1195070"/>
                      </a:cubicBezTo>
                      <a:close/>
                      <a:moveTo>
                        <a:pt x="1122760" y="1115813"/>
                      </a:moveTo>
                      <a:cubicBezTo>
                        <a:pt x="1113186" y="1113383"/>
                        <a:pt x="1107395" y="1103655"/>
                        <a:pt x="1109825" y="1094082"/>
                      </a:cubicBezTo>
                      <a:cubicBezTo>
                        <a:pt x="1109858" y="1093946"/>
                        <a:pt x="1109895" y="1093806"/>
                        <a:pt x="1109932" y="1093670"/>
                      </a:cubicBezTo>
                      <a:lnTo>
                        <a:pt x="1109932" y="1093670"/>
                      </a:lnTo>
                      <a:cubicBezTo>
                        <a:pt x="1112788" y="1079626"/>
                        <a:pt x="1123181" y="1077004"/>
                        <a:pt x="1133106" y="1079626"/>
                      </a:cubicBezTo>
                      <a:lnTo>
                        <a:pt x="1133106" y="1079626"/>
                      </a:lnTo>
                      <a:cubicBezTo>
                        <a:pt x="1142834" y="1082182"/>
                        <a:pt x="1148648" y="1092134"/>
                        <a:pt x="1146097" y="1101862"/>
                      </a:cubicBezTo>
                      <a:cubicBezTo>
                        <a:pt x="1146059" y="1102003"/>
                        <a:pt x="1146022" y="1102143"/>
                        <a:pt x="1145980" y="1102284"/>
                      </a:cubicBezTo>
                      <a:lnTo>
                        <a:pt x="1145980" y="1102284"/>
                      </a:lnTo>
                      <a:cubicBezTo>
                        <a:pt x="1143686" y="1110364"/>
                        <a:pt x="1136355" y="1115982"/>
                        <a:pt x="1127956" y="1116094"/>
                      </a:cubicBezTo>
                      <a:lnTo>
                        <a:pt x="1127956" y="1116094"/>
                      </a:lnTo>
                      <a:cubicBezTo>
                        <a:pt x="1126233" y="1116253"/>
                        <a:pt x="1124501" y="1116160"/>
                        <a:pt x="1122806" y="1115813"/>
                      </a:cubicBezTo>
                      <a:close/>
                      <a:moveTo>
                        <a:pt x="1144856" y="1033513"/>
                      </a:moveTo>
                      <a:cubicBezTo>
                        <a:pt x="1134777" y="1031201"/>
                        <a:pt x="1128481" y="1021154"/>
                        <a:pt x="1130793" y="1011075"/>
                      </a:cubicBezTo>
                      <a:cubicBezTo>
                        <a:pt x="1130798" y="1011047"/>
                        <a:pt x="1130807" y="1011024"/>
                        <a:pt x="1130812" y="1010996"/>
                      </a:cubicBezTo>
                      <a:lnTo>
                        <a:pt x="1130812" y="1010996"/>
                      </a:lnTo>
                      <a:cubicBezTo>
                        <a:pt x="1133129" y="1000917"/>
                        <a:pt x="1143180" y="994625"/>
                        <a:pt x="1153259" y="996947"/>
                      </a:cubicBezTo>
                      <a:cubicBezTo>
                        <a:pt x="1153269" y="996947"/>
                        <a:pt x="1153273" y="996951"/>
                        <a:pt x="1153283" y="996951"/>
                      </a:cubicBezTo>
                      <a:lnTo>
                        <a:pt x="1153283" y="996951"/>
                      </a:lnTo>
                      <a:cubicBezTo>
                        <a:pt x="1163362" y="999264"/>
                        <a:pt x="1169658" y="1009310"/>
                        <a:pt x="1167346" y="1019389"/>
                      </a:cubicBezTo>
                      <a:cubicBezTo>
                        <a:pt x="1167341" y="1019418"/>
                        <a:pt x="1167332" y="1019441"/>
                        <a:pt x="1167327" y="1019469"/>
                      </a:cubicBezTo>
                      <a:lnTo>
                        <a:pt x="1167327" y="1019469"/>
                      </a:lnTo>
                      <a:cubicBezTo>
                        <a:pt x="1165351" y="1027933"/>
                        <a:pt x="1157810" y="1033925"/>
                        <a:pt x="1149116" y="1033935"/>
                      </a:cubicBezTo>
                      <a:lnTo>
                        <a:pt x="1149116" y="1033935"/>
                      </a:lnTo>
                      <a:cubicBezTo>
                        <a:pt x="1147702" y="1033944"/>
                        <a:pt x="1146289" y="1033804"/>
                        <a:pt x="1144903" y="1033513"/>
                      </a:cubicBezTo>
                      <a:close/>
                      <a:moveTo>
                        <a:pt x="1163067" y="951214"/>
                      </a:moveTo>
                      <a:cubicBezTo>
                        <a:pt x="1152899" y="949322"/>
                        <a:pt x="1146190" y="939548"/>
                        <a:pt x="1148081" y="929379"/>
                      </a:cubicBezTo>
                      <a:cubicBezTo>
                        <a:pt x="1148081" y="929370"/>
                        <a:pt x="1148086" y="929361"/>
                        <a:pt x="1148086" y="929351"/>
                      </a:cubicBezTo>
                      <a:lnTo>
                        <a:pt x="1148086" y="929351"/>
                      </a:lnTo>
                      <a:cubicBezTo>
                        <a:pt x="1149982" y="919193"/>
                        <a:pt x="1159743" y="912489"/>
                        <a:pt x="1169902" y="914371"/>
                      </a:cubicBezTo>
                      <a:lnTo>
                        <a:pt x="1169902" y="914371"/>
                      </a:lnTo>
                      <a:cubicBezTo>
                        <a:pt x="1180075" y="916243"/>
                        <a:pt x="1186802" y="926004"/>
                        <a:pt x="1184929" y="936177"/>
                      </a:cubicBezTo>
                      <a:cubicBezTo>
                        <a:pt x="1184929" y="936177"/>
                        <a:pt x="1184929" y="936182"/>
                        <a:pt x="1184929" y="936186"/>
                      </a:cubicBezTo>
                      <a:lnTo>
                        <a:pt x="1184929" y="936186"/>
                      </a:lnTo>
                      <a:cubicBezTo>
                        <a:pt x="1183281" y="945053"/>
                        <a:pt x="1175552" y="951490"/>
                        <a:pt x="1166531" y="951495"/>
                      </a:cubicBezTo>
                      <a:lnTo>
                        <a:pt x="1166531" y="951495"/>
                      </a:lnTo>
                      <a:cubicBezTo>
                        <a:pt x="1165389" y="951490"/>
                        <a:pt x="1164242" y="951396"/>
                        <a:pt x="1163114" y="951214"/>
                      </a:cubicBezTo>
                      <a:close/>
                      <a:moveTo>
                        <a:pt x="1177111" y="868118"/>
                      </a:moveTo>
                      <a:cubicBezTo>
                        <a:pt x="1166864" y="866714"/>
                        <a:pt x="1159696" y="857271"/>
                        <a:pt x="1161096" y="847028"/>
                      </a:cubicBezTo>
                      <a:cubicBezTo>
                        <a:pt x="1161101" y="847019"/>
                        <a:pt x="1161101" y="847010"/>
                        <a:pt x="1161101" y="847005"/>
                      </a:cubicBezTo>
                      <a:lnTo>
                        <a:pt x="1161101" y="847005"/>
                      </a:lnTo>
                      <a:cubicBezTo>
                        <a:pt x="1162505" y="836757"/>
                        <a:pt x="1171948" y="829590"/>
                        <a:pt x="1182190" y="830990"/>
                      </a:cubicBezTo>
                      <a:cubicBezTo>
                        <a:pt x="1182200" y="830994"/>
                        <a:pt x="1182204" y="830994"/>
                        <a:pt x="1182214" y="830994"/>
                      </a:cubicBezTo>
                      <a:lnTo>
                        <a:pt x="1182214" y="830994"/>
                      </a:lnTo>
                      <a:cubicBezTo>
                        <a:pt x="1192448" y="832399"/>
                        <a:pt x="1199610" y="841823"/>
                        <a:pt x="1198224" y="852061"/>
                      </a:cubicBezTo>
                      <a:lnTo>
                        <a:pt x="1198224" y="852061"/>
                      </a:lnTo>
                      <a:cubicBezTo>
                        <a:pt x="1196951" y="861405"/>
                        <a:pt x="1188927" y="868343"/>
                        <a:pt x="1179499" y="868259"/>
                      </a:cubicBezTo>
                      <a:lnTo>
                        <a:pt x="1179499" y="868259"/>
                      </a:lnTo>
                      <a:close/>
                      <a:moveTo>
                        <a:pt x="1187410" y="784414"/>
                      </a:moveTo>
                      <a:cubicBezTo>
                        <a:pt x="1177111" y="783496"/>
                        <a:pt x="1169499" y="774405"/>
                        <a:pt x="1170417" y="764106"/>
                      </a:cubicBezTo>
                      <a:cubicBezTo>
                        <a:pt x="1170417" y="764101"/>
                        <a:pt x="1170417" y="764101"/>
                        <a:pt x="1170417" y="764097"/>
                      </a:cubicBezTo>
                      <a:lnTo>
                        <a:pt x="1170417" y="764097"/>
                      </a:lnTo>
                      <a:cubicBezTo>
                        <a:pt x="1171334" y="753812"/>
                        <a:pt x="1180402" y="746209"/>
                        <a:pt x="1190687" y="747103"/>
                      </a:cubicBezTo>
                      <a:lnTo>
                        <a:pt x="1190687" y="747103"/>
                      </a:lnTo>
                      <a:cubicBezTo>
                        <a:pt x="1200991" y="747997"/>
                        <a:pt x="1208617" y="757070"/>
                        <a:pt x="1207728" y="767374"/>
                      </a:cubicBezTo>
                      <a:lnTo>
                        <a:pt x="1207728" y="767374"/>
                      </a:lnTo>
                      <a:cubicBezTo>
                        <a:pt x="1206876" y="777069"/>
                        <a:pt x="1198735" y="784498"/>
                        <a:pt x="1189002" y="784461"/>
                      </a:cubicBezTo>
                      <a:lnTo>
                        <a:pt x="1187317" y="784461"/>
                      </a:lnTo>
                      <a:close/>
                      <a:moveTo>
                        <a:pt x="1193683" y="700429"/>
                      </a:moveTo>
                      <a:cubicBezTo>
                        <a:pt x="1183469" y="699802"/>
                        <a:pt x="1175646" y="691085"/>
                        <a:pt x="1176128" y="680861"/>
                      </a:cubicBezTo>
                      <a:lnTo>
                        <a:pt x="1176128" y="680861"/>
                      </a:lnTo>
                      <a:cubicBezTo>
                        <a:pt x="1176535" y="670533"/>
                        <a:pt x="1185229" y="662491"/>
                        <a:pt x="1195556" y="662884"/>
                      </a:cubicBezTo>
                      <a:lnTo>
                        <a:pt x="1195556" y="662884"/>
                      </a:lnTo>
                      <a:cubicBezTo>
                        <a:pt x="1205888" y="663287"/>
                        <a:pt x="1213940" y="671994"/>
                        <a:pt x="1213538" y="682326"/>
                      </a:cubicBezTo>
                      <a:cubicBezTo>
                        <a:pt x="1213533" y="682354"/>
                        <a:pt x="1213533" y="682378"/>
                        <a:pt x="1213533" y="682406"/>
                      </a:cubicBezTo>
                      <a:lnTo>
                        <a:pt x="1213533" y="682406"/>
                      </a:lnTo>
                      <a:cubicBezTo>
                        <a:pt x="1213154" y="692471"/>
                        <a:pt x="1204882" y="700434"/>
                        <a:pt x="1194807" y="700429"/>
                      </a:cubicBezTo>
                      <a:lnTo>
                        <a:pt x="1194058" y="700429"/>
                      </a:lnTo>
                      <a:close/>
                      <a:moveTo>
                        <a:pt x="1177064" y="597437"/>
                      </a:moveTo>
                      <a:cubicBezTo>
                        <a:pt x="1176933" y="587096"/>
                        <a:pt x="1185215" y="578609"/>
                        <a:pt x="1195556" y="578478"/>
                      </a:cubicBezTo>
                      <a:cubicBezTo>
                        <a:pt x="1195636" y="578478"/>
                        <a:pt x="1195710" y="578478"/>
                        <a:pt x="1195790" y="578478"/>
                      </a:cubicBezTo>
                      <a:lnTo>
                        <a:pt x="1195790" y="578478"/>
                      </a:lnTo>
                      <a:cubicBezTo>
                        <a:pt x="1206131" y="578478"/>
                        <a:pt x="1214516" y="586862"/>
                        <a:pt x="1214516" y="597203"/>
                      </a:cubicBezTo>
                      <a:lnTo>
                        <a:pt x="1214516" y="597203"/>
                      </a:lnTo>
                      <a:cubicBezTo>
                        <a:pt x="1214516" y="607545"/>
                        <a:pt x="1206131" y="615929"/>
                        <a:pt x="1195790" y="615929"/>
                      </a:cubicBezTo>
                      <a:lnTo>
                        <a:pt x="1195790" y="615929"/>
                      </a:lnTo>
                      <a:cubicBezTo>
                        <a:pt x="1185664" y="615779"/>
                        <a:pt x="1177495" y="607610"/>
                        <a:pt x="1177345" y="597484"/>
                      </a:cubicBezTo>
                      <a:close/>
                      <a:moveTo>
                        <a:pt x="1174349" y="514108"/>
                      </a:moveTo>
                      <a:cubicBezTo>
                        <a:pt x="1173741" y="503785"/>
                        <a:pt x="1181615" y="494919"/>
                        <a:pt x="1191937" y="494310"/>
                      </a:cubicBezTo>
                      <a:cubicBezTo>
                        <a:pt x="1191956" y="494305"/>
                        <a:pt x="1191979" y="494305"/>
                        <a:pt x="1191998" y="494305"/>
                      </a:cubicBezTo>
                      <a:lnTo>
                        <a:pt x="1191998" y="494305"/>
                      </a:lnTo>
                      <a:cubicBezTo>
                        <a:pt x="1202325" y="493720"/>
                        <a:pt x="1211169" y="501618"/>
                        <a:pt x="1211749" y="511945"/>
                      </a:cubicBezTo>
                      <a:cubicBezTo>
                        <a:pt x="1211754" y="511964"/>
                        <a:pt x="1211754" y="511982"/>
                        <a:pt x="1211754" y="512001"/>
                      </a:cubicBezTo>
                      <a:lnTo>
                        <a:pt x="1211754" y="512001"/>
                      </a:lnTo>
                      <a:cubicBezTo>
                        <a:pt x="1212536" y="522160"/>
                        <a:pt x="1204938" y="531027"/>
                        <a:pt x="1194784" y="531813"/>
                      </a:cubicBezTo>
                      <a:cubicBezTo>
                        <a:pt x="1194559" y="531827"/>
                        <a:pt x="1194330" y="531841"/>
                        <a:pt x="1194105" y="531850"/>
                      </a:cubicBezTo>
                      <a:lnTo>
                        <a:pt x="1193075" y="531850"/>
                      </a:lnTo>
                      <a:cubicBezTo>
                        <a:pt x="1183249" y="531719"/>
                        <a:pt x="1175197" y="524014"/>
                        <a:pt x="1174630" y="514201"/>
                      </a:cubicBezTo>
                      <a:close/>
                      <a:moveTo>
                        <a:pt x="1167702" y="430919"/>
                      </a:moveTo>
                      <a:lnTo>
                        <a:pt x="1167702" y="430919"/>
                      </a:lnTo>
                      <a:cubicBezTo>
                        <a:pt x="1166700" y="421069"/>
                        <a:pt x="1173872" y="412268"/>
                        <a:pt x="1183721" y="411266"/>
                      </a:cubicBezTo>
                      <a:cubicBezTo>
                        <a:pt x="1183937" y="411243"/>
                        <a:pt x="1184152" y="411224"/>
                        <a:pt x="1184367" y="411210"/>
                      </a:cubicBezTo>
                      <a:lnTo>
                        <a:pt x="1184367" y="411210"/>
                      </a:lnTo>
                      <a:cubicBezTo>
                        <a:pt x="1194667" y="410133"/>
                        <a:pt x="1203842" y="414815"/>
                        <a:pt x="1204919" y="428859"/>
                      </a:cubicBezTo>
                      <a:lnTo>
                        <a:pt x="1204919" y="428859"/>
                      </a:lnTo>
                      <a:cubicBezTo>
                        <a:pt x="1205949" y="428859"/>
                        <a:pt x="1198506" y="447585"/>
                        <a:pt x="1188206" y="448474"/>
                      </a:cubicBezTo>
                      <a:lnTo>
                        <a:pt x="1188206" y="448474"/>
                      </a:lnTo>
                      <a:cubicBezTo>
                        <a:pt x="1187551" y="448474"/>
                        <a:pt x="1186895" y="448100"/>
                        <a:pt x="1186240" y="448100"/>
                      </a:cubicBezTo>
                      <a:lnTo>
                        <a:pt x="1186240" y="448100"/>
                      </a:lnTo>
                      <a:cubicBezTo>
                        <a:pt x="1176727" y="447748"/>
                        <a:pt x="1168933" y="440436"/>
                        <a:pt x="1167982" y="430966"/>
                      </a:cubicBezTo>
                      <a:close/>
                      <a:moveTo>
                        <a:pt x="1157402" y="348244"/>
                      </a:moveTo>
                      <a:cubicBezTo>
                        <a:pt x="1155862" y="338034"/>
                        <a:pt x="1162880" y="328508"/>
                        <a:pt x="1173085" y="326944"/>
                      </a:cubicBezTo>
                      <a:lnTo>
                        <a:pt x="1173085" y="326944"/>
                      </a:lnTo>
                      <a:cubicBezTo>
                        <a:pt x="1183295" y="325376"/>
                        <a:pt x="1192845" y="332370"/>
                        <a:pt x="1194432" y="342580"/>
                      </a:cubicBezTo>
                      <a:lnTo>
                        <a:pt x="1194432" y="342580"/>
                      </a:lnTo>
                      <a:cubicBezTo>
                        <a:pt x="1196001" y="352804"/>
                        <a:pt x="1188983" y="362359"/>
                        <a:pt x="1178759" y="363927"/>
                      </a:cubicBezTo>
                      <a:cubicBezTo>
                        <a:pt x="1178754" y="363927"/>
                        <a:pt x="1178754" y="363927"/>
                        <a:pt x="1178750" y="363927"/>
                      </a:cubicBezTo>
                      <a:lnTo>
                        <a:pt x="1178750" y="363927"/>
                      </a:lnTo>
                      <a:cubicBezTo>
                        <a:pt x="1177804" y="364077"/>
                        <a:pt x="1176849" y="364152"/>
                        <a:pt x="1175894" y="364161"/>
                      </a:cubicBezTo>
                      <a:lnTo>
                        <a:pt x="1175894" y="364161"/>
                      </a:lnTo>
                      <a:cubicBezTo>
                        <a:pt x="1166643" y="364152"/>
                        <a:pt x="1158788" y="357387"/>
                        <a:pt x="1157402" y="348244"/>
                      </a:cubicBezTo>
                      <a:close/>
                      <a:moveTo>
                        <a:pt x="1142703" y="266085"/>
                      </a:moveTo>
                      <a:cubicBezTo>
                        <a:pt x="1140662" y="255950"/>
                        <a:pt x="1147220" y="246081"/>
                        <a:pt x="1157355" y="244036"/>
                      </a:cubicBezTo>
                      <a:lnTo>
                        <a:pt x="1157355" y="244036"/>
                      </a:lnTo>
                      <a:cubicBezTo>
                        <a:pt x="1167486" y="241966"/>
                        <a:pt x="1177383" y="248502"/>
                        <a:pt x="1179452" y="258632"/>
                      </a:cubicBezTo>
                      <a:cubicBezTo>
                        <a:pt x="1179452" y="258637"/>
                        <a:pt x="1179452" y="258637"/>
                        <a:pt x="1179452" y="258642"/>
                      </a:cubicBezTo>
                      <a:lnTo>
                        <a:pt x="1179452" y="258642"/>
                      </a:lnTo>
                      <a:cubicBezTo>
                        <a:pt x="1181516" y="268777"/>
                        <a:pt x="1174977" y="278664"/>
                        <a:pt x="1164841" y="280729"/>
                      </a:cubicBezTo>
                      <a:cubicBezTo>
                        <a:pt x="1164827" y="280733"/>
                        <a:pt x="1164813" y="280733"/>
                        <a:pt x="1164799" y="280738"/>
                      </a:cubicBezTo>
                      <a:lnTo>
                        <a:pt x="1164799" y="280738"/>
                      </a:lnTo>
                      <a:cubicBezTo>
                        <a:pt x="1163563" y="280977"/>
                        <a:pt x="1162313" y="281103"/>
                        <a:pt x="1161054" y="281113"/>
                      </a:cubicBezTo>
                      <a:lnTo>
                        <a:pt x="1161054" y="281113"/>
                      </a:lnTo>
                      <a:cubicBezTo>
                        <a:pt x="1152140" y="281108"/>
                        <a:pt x="1144463" y="274826"/>
                        <a:pt x="1142703" y="266085"/>
                      </a:cubicBezTo>
                      <a:close/>
                      <a:moveTo>
                        <a:pt x="1123977" y="184769"/>
                      </a:moveTo>
                      <a:cubicBezTo>
                        <a:pt x="1121468" y="174750"/>
                        <a:pt x="1127539" y="164592"/>
                        <a:pt x="1137553" y="162064"/>
                      </a:cubicBezTo>
                      <a:lnTo>
                        <a:pt x="1137553" y="162064"/>
                      </a:lnTo>
                      <a:cubicBezTo>
                        <a:pt x="1147581" y="159526"/>
                        <a:pt x="1157763" y="165598"/>
                        <a:pt x="1160300" y="175621"/>
                      </a:cubicBezTo>
                      <a:cubicBezTo>
                        <a:pt x="1160300" y="175631"/>
                        <a:pt x="1160305" y="175635"/>
                        <a:pt x="1160305" y="175640"/>
                      </a:cubicBezTo>
                      <a:lnTo>
                        <a:pt x="1160305" y="175640"/>
                      </a:lnTo>
                      <a:cubicBezTo>
                        <a:pt x="1162814" y="185658"/>
                        <a:pt x="1156742" y="195817"/>
                        <a:pt x="1146729" y="198345"/>
                      </a:cubicBezTo>
                      <a:lnTo>
                        <a:pt x="1146729" y="198345"/>
                      </a:lnTo>
                      <a:cubicBezTo>
                        <a:pt x="1145202" y="198761"/>
                        <a:pt x="1143629" y="198963"/>
                        <a:pt x="1142047" y="198953"/>
                      </a:cubicBezTo>
                      <a:lnTo>
                        <a:pt x="1142047" y="198953"/>
                      </a:lnTo>
                      <a:cubicBezTo>
                        <a:pt x="1133607" y="198813"/>
                        <a:pt x="1126299" y="193046"/>
                        <a:pt x="1124211" y="184862"/>
                      </a:cubicBezTo>
                      <a:close/>
                      <a:moveTo>
                        <a:pt x="1101693" y="104435"/>
                      </a:moveTo>
                      <a:cubicBezTo>
                        <a:pt x="1098660" y="94548"/>
                        <a:pt x="1104216" y="84076"/>
                        <a:pt x="1114104" y="81042"/>
                      </a:cubicBezTo>
                      <a:cubicBezTo>
                        <a:pt x="1114118" y="81037"/>
                        <a:pt x="1114132" y="81033"/>
                        <a:pt x="1114146" y="81028"/>
                      </a:cubicBezTo>
                      <a:lnTo>
                        <a:pt x="1114146" y="81028"/>
                      </a:lnTo>
                      <a:cubicBezTo>
                        <a:pt x="1124033" y="78004"/>
                        <a:pt x="1134505" y="83565"/>
                        <a:pt x="1137530" y="93457"/>
                      </a:cubicBezTo>
                      <a:cubicBezTo>
                        <a:pt x="1137539" y="93481"/>
                        <a:pt x="1137544" y="93504"/>
                        <a:pt x="1137553" y="93528"/>
                      </a:cubicBezTo>
                      <a:lnTo>
                        <a:pt x="1137553" y="93528"/>
                      </a:lnTo>
                      <a:cubicBezTo>
                        <a:pt x="1140587" y="103415"/>
                        <a:pt x="1135030" y="113887"/>
                        <a:pt x="1125143" y="116921"/>
                      </a:cubicBezTo>
                      <a:cubicBezTo>
                        <a:pt x="1125129" y="116925"/>
                        <a:pt x="1125115" y="116930"/>
                        <a:pt x="1125100" y="116935"/>
                      </a:cubicBezTo>
                      <a:lnTo>
                        <a:pt x="1125100" y="116935"/>
                      </a:lnTo>
                      <a:cubicBezTo>
                        <a:pt x="1123326" y="117468"/>
                        <a:pt x="1121477" y="117740"/>
                        <a:pt x="1119623" y="117731"/>
                      </a:cubicBezTo>
                      <a:lnTo>
                        <a:pt x="1119623" y="117731"/>
                      </a:lnTo>
                      <a:cubicBezTo>
                        <a:pt x="1111482" y="117646"/>
                        <a:pt x="1104329" y="112309"/>
                        <a:pt x="1101927" y="104529"/>
                      </a:cubicBezTo>
                      <a:close/>
                      <a:moveTo>
                        <a:pt x="1075618" y="25225"/>
                      </a:moveTo>
                      <a:cubicBezTo>
                        <a:pt x="1072210" y="15376"/>
                        <a:pt x="1077368" y="4622"/>
                        <a:pt x="1087181" y="1116"/>
                      </a:cubicBezTo>
                      <a:lnTo>
                        <a:pt x="1087181" y="1116"/>
                      </a:lnTo>
                      <a:cubicBezTo>
                        <a:pt x="1096862" y="-2376"/>
                        <a:pt x="1107545" y="2600"/>
                        <a:pt x="1111103" y="12258"/>
                      </a:cubicBezTo>
                      <a:lnTo>
                        <a:pt x="1111103" y="12258"/>
                      </a:lnTo>
                      <a:cubicBezTo>
                        <a:pt x="1114567" y="12258"/>
                        <a:pt x="1109464" y="32950"/>
                        <a:pt x="1099680" y="36414"/>
                      </a:cubicBezTo>
                      <a:lnTo>
                        <a:pt x="1099680" y="36414"/>
                      </a:lnTo>
                      <a:cubicBezTo>
                        <a:pt x="1097695" y="37191"/>
                        <a:pt x="1095589" y="37622"/>
                        <a:pt x="1093454" y="37678"/>
                      </a:cubicBezTo>
                      <a:lnTo>
                        <a:pt x="1093454" y="37678"/>
                      </a:lnTo>
                      <a:cubicBezTo>
                        <a:pt x="1085570" y="37673"/>
                        <a:pt x="1078534" y="32734"/>
                        <a:pt x="1075852" y="25319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D46A598-2112-774F-8002-D1B3AF9B5618}"/>
                </a:ext>
              </a:extLst>
            </p:cNvPr>
            <p:cNvSpPr/>
            <p:nvPr/>
          </p:nvSpPr>
          <p:spPr>
            <a:xfrm>
              <a:off x="1179870" y="2253584"/>
              <a:ext cx="2756292" cy="2756292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C1F5B2A2-7EEA-9B4E-A184-DB850B2D6513}"/>
              </a:ext>
            </a:extLst>
          </p:cNvPr>
          <p:cNvSpPr/>
          <p:nvPr/>
        </p:nvSpPr>
        <p:spPr>
          <a:xfrm>
            <a:off x="1650936" y="3868058"/>
            <a:ext cx="2018259" cy="64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Meet </a:t>
            </a:r>
            <a:b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</a:b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industry leaders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AC264BA-232C-1F47-8DF5-13427DBB3956}"/>
              </a:ext>
            </a:extLst>
          </p:cNvPr>
          <p:cNvGrpSpPr/>
          <p:nvPr/>
        </p:nvGrpSpPr>
        <p:grpSpPr>
          <a:xfrm>
            <a:off x="4675459" y="2488996"/>
            <a:ext cx="2843821" cy="2846560"/>
            <a:chOff x="4869090" y="2200266"/>
            <a:chExt cx="2843821" cy="2846560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5A06058-02FD-6C42-8EEB-69E04E49753F}"/>
                </a:ext>
              </a:extLst>
            </p:cNvPr>
            <p:cNvGrpSpPr/>
            <p:nvPr/>
          </p:nvGrpSpPr>
          <p:grpSpPr>
            <a:xfrm rot="18000000">
              <a:off x="4867721" y="2201635"/>
              <a:ext cx="2846560" cy="2843821"/>
              <a:chOff x="492386" y="2089883"/>
              <a:chExt cx="3444338" cy="3441023"/>
            </a:xfrm>
            <a:solidFill>
              <a:schemeClr val="accent4"/>
            </a:solidFill>
          </p:grpSpPr>
          <p:sp>
            <p:nvSpPr>
              <p:cNvPr id="106" name="Freeform: Shape 217">
                <a:extLst>
                  <a:ext uri="{FF2B5EF4-FFF2-40B4-BE49-F238E27FC236}">
                    <a16:creationId xmlns:a16="http://schemas.microsoft.com/office/drawing/2014/main" id="{1FF8BAC6-4BAD-984F-A3D1-DDED59006D33}"/>
                  </a:ext>
                </a:extLst>
              </p:cNvPr>
              <p:cNvSpPr/>
              <p:nvPr/>
            </p:nvSpPr>
            <p:spPr>
              <a:xfrm rot="19039801">
                <a:off x="706006" y="4666707"/>
                <a:ext cx="180285" cy="180285"/>
              </a:xfrm>
              <a:custGeom>
                <a:avLst/>
                <a:gdLst>
                  <a:gd name="connsiteX0" fmla="*/ 187258 w 187257"/>
                  <a:gd name="connsiteY0" fmla="*/ 93629 h 187257"/>
                  <a:gd name="connsiteX1" fmla="*/ 93629 w 187257"/>
                  <a:gd name="connsiteY1" fmla="*/ 187258 h 187257"/>
                  <a:gd name="connsiteX2" fmla="*/ 0 w 187257"/>
                  <a:gd name="connsiteY2" fmla="*/ 93629 h 187257"/>
                  <a:gd name="connsiteX3" fmla="*/ 93629 w 187257"/>
                  <a:gd name="connsiteY3" fmla="*/ 0 h 187257"/>
                  <a:gd name="connsiteX4" fmla="*/ 187258 w 187257"/>
                  <a:gd name="connsiteY4" fmla="*/ 93629 h 1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257" h="187257">
                    <a:moveTo>
                      <a:pt x="187258" y="93629"/>
                    </a:moveTo>
                    <a:cubicBezTo>
                      <a:pt x="187258" y="145339"/>
                      <a:pt x="145339" y="187258"/>
                      <a:pt x="93629" y="187258"/>
                    </a:cubicBezTo>
                    <a:cubicBezTo>
                      <a:pt x="41919" y="187258"/>
                      <a:pt x="0" y="145339"/>
                      <a:pt x="0" y="93629"/>
                    </a:cubicBezTo>
                    <a:cubicBezTo>
                      <a:pt x="0" y="41919"/>
                      <a:pt x="41919" y="0"/>
                      <a:pt x="93629" y="0"/>
                    </a:cubicBezTo>
                    <a:cubicBezTo>
                      <a:pt x="145339" y="0"/>
                      <a:pt x="187258" y="41919"/>
                      <a:pt x="187258" y="93629"/>
                    </a:cubicBezTo>
                    <a:close/>
                  </a:path>
                </a:pathLst>
              </a:custGeom>
              <a:grpFill/>
              <a:ln w="4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218">
                <a:extLst>
                  <a:ext uri="{FF2B5EF4-FFF2-40B4-BE49-F238E27FC236}">
                    <a16:creationId xmlns:a16="http://schemas.microsoft.com/office/drawing/2014/main" id="{20A47059-2FBE-C040-B63A-048238E2F2B4}"/>
                  </a:ext>
                </a:extLst>
              </p:cNvPr>
              <p:cNvSpPr/>
              <p:nvPr/>
            </p:nvSpPr>
            <p:spPr>
              <a:xfrm rot="21422400">
                <a:off x="3561339" y="2796862"/>
                <a:ext cx="180285" cy="180285"/>
              </a:xfrm>
              <a:custGeom>
                <a:avLst/>
                <a:gdLst>
                  <a:gd name="connsiteX0" fmla="*/ 187257 w 187257"/>
                  <a:gd name="connsiteY0" fmla="*/ 93629 h 187257"/>
                  <a:gd name="connsiteX1" fmla="*/ 93629 w 187257"/>
                  <a:gd name="connsiteY1" fmla="*/ 187258 h 187257"/>
                  <a:gd name="connsiteX2" fmla="*/ 0 w 187257"/>
                  <a:gd name="connsiteY2" fmla="*/ 93629 h 187257"/>
                  <a:gd name="connsiteX3" fmla="*/ 93629 w 187257"/>
                  <a:gd name="connsiteY3" fmla="*/ 0 h 187257"/>
                  <a:gd name="connsiteX4" fmla="*/ 187257 w 187257"/>
                  <a:gd name="connsiteY4" fmla="*/ 93629 h 1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257" h="187257">
                    <a:moveTo>
                      <a:pt x="187257" y="93629"/>
                    </a:moveTo>
                    <a:cubicBezTo>
                      <a:pt x="187257" y="145339"/>
                      <a:pt x="145338" y="187258"/>
                      <a:pt x="93629" y="187258"/>
                    </a:cubicBezTo>
                    <a:cubicBezTo>
                      <a:pt x="41919" y="187258"/>
                      <a:pt x="0" y="145339"/>
                      <a:pt x="0" y="93629"/>
                    </a:cubicBezTo>
                    <a:cubicBezTo>
                      <a:pt x="0" y="41919"/>
                      <a:pt x="41919" y="0"/>
                      <a:pt x="93629" y="0"/>
                    </a:cubicBezTo>
                    <a:cubicBezTo>
                      <a:pt x="145338" y="0"/>
                      <a:pt x="187257" y="41919"/>
                      <a:pt x="187257" y="93629"/>
                    </a:cubicBezTo>
                    <a:close/>
                  </a:path>
                </a:pathLst>
              </a:custGeom>
              <a:grpFill/>
              <a:ln w="4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C72F104-BF54-2A4B-A1AE-5CBA35461F5F}"/>
                  </a:ext>
                </a:extLst>
              </p:cNvPr>
              <p:cNvGrpSpPr/>
              <p:nvPr/>
            </p:nvGrpSpPr>
            <p:grpSpPr>
              <a:xfrm>
                <a:off x="492386" y="2089883"/>
                <a:ext cx="3444338" cy="3441023"/>
                <a:chOff x="492451" y="1888956"/>
                <a:chExt cx="3444786" cy="3441471"/>
              </a:xfrm>
              <a:grpFill/>
            </p:grpSpPr>
            <p:sp>
              <p:nvSpPr>
                <p:cNvPr id="132" name="Freeform: Shape 219">
                  <a:extLst>
                    <a:ext uri="{FF2B5EF4-FFF2-40B4-BE49-F238E27FC236}">
                      <a16:creationId xmlns:a16="http://schemas.microsoft.com/office/drawing/2014/main" id="{1BC2BB26-A521-3648-9D94-1EB323AC09B8}"/>
                    </a:ext>
                  </a:extLst>
                </p:cNvPr>
                <p:cNvSpPr/>
                <p:nvPr/>
              </p:nvSpPr>
              <p:spPr>
                <a:xfrm>
                  <a:off x="1628608" y="1888956"/>
                  <a:ext cx="1982187" cy="736125"/>
                </a:xfrm>
                <a:custGeom>
                  <a:avLst/>
                  <a:gdLst>
                    <a:gd name="connsiteX0" fmla="*/ 2042241 w 2058583"/>
                    <a:gd name="connsiteY0" fmla="*/ 764497 h 764496"/>
                    <a:gd name="connsiteX1" fmla="*/ 2028945 w 2058583"/>
                    <a:gd name="connsiteY1" fmla="*/ 757709 h 764496"/>
                    <a:gd name="connsiteX2" fmla="*/ 21873 w 2058583"/>
                    <a:gd name="connsiteY2" fmla="*/ 134937 h 764496"/>
                    <a:gd name="connsiteX3" fmla="*/ 947 w 2058583"/>
                    <a:gd name="connsiteY3" fmla="*/ 124966 h 764496"/>
                    <a:gd name="connsiteX4" fmla="*/ 10918 w 2058583"/>
                    <a:gd name="connsiteY4" fmla="*/ 104040 h 764496"/>
                    <a:gd name="connsiteX5" fmla="*/ 1150052 w 2058583"/>
                    <a:gd name="connsiteY5" fmla="*/ 84752 h 764496"/>
                    <a:gd name="connsiteX6" fmla="*/ 2055489 w 2058583"/>
                    <a:gd name="connsiteY6" fmla="*/ 738468 h 764496"/>
                    <a:gd name="connsiteX7" fmla="*/ 2051749 w 2058583"/>
                    <a:gd name="connsiteY7" fmla="*/ 761402 h 764496"/>
                    <a:gd name="connsiteX8" fmla="*/ 2042241 w 2058583"/>
                    <a:gd name="connsiteY8" fmla="*/ 764497 h 76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8583" h="764496">
                      <a:moveTo>
                        <a:pt x="2042241" y="764497"/>
                      </a:moveTo>
                      <a:cubicBezTo>
                        <a:pt x="2036974" y="764502"/>
                        <a:pt x="2032030" y="761978"/>
                        <a:pt x="2028945" y="757709"/>
                      </a:cubicBezTo>
                      <a:cubicBezTo>
                        <a:pt x="1575829" y="132082"/>
                        <a:pt x="750492" y="-123993"/>
                        <a:pt x="21873" y="134937"/>
                      </a:cubicBezTo>
                      <a:cubicBezTo>
                        <a:pt x="13338" y="137962"/>
                        <a:pt x="3971" y="133498"/>
                        <a:pt x="947" y="124966"/>
                      </a:cubicBezTo>
                      <a:cubicBezTo>
                        <a:pt x="-2078" y="116434"/>
                        <a:pt x="2384" y="107065"/>
                        <a:pt x="10918" y="104040"/>
                      </a:cubicBezTo>
                      <a:cubicBezTo>
                        <a:pt x="378130" y="-27737"/>
                        <a:pt x="778590" y="-34517"/>
                        <a:pt x="1150052" y="84752"/>
                      </a:cubicBezTo>
                      <a:cubicBezTo>
                        <a:pt x="1513898" y="200443"/>
                        <a:pt x="1831178" y="429517"/>
                        <a:pt x="2055489" y="738468"/>
                      </a:cubicBezTo>
                      <a:cubicBezTo>
                        <a:pt x="2060789" y="745837"/>
                        <a:pt x="2059112" y="756103"/>
                        <a:pt x="2051749" y="761402"/>
                      </a:cubicBezTo>
                      <a:cubicBezTo>
                        <a:pt x="2048977" y="763397"/>
                        <a:pt x="2045653" y="764478"/>
                        <a:pt x="2042241" y="764497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: Shape 220">
                  <a:extLst>
                    <a:ext uri="{FF2B5EF4-FFF2-40B4-BE49-F238E27FC236}">
                      <a16:creationId xmlns:a16="http://schemas.microsoft.com/office/drawing/2014/main" id="{B6E11EA4-BD4F-2F40-A5BD-C7642A0F3D82}"/>
                    </a:ext>
                  </a:extLst>
                </p:cNvPr>
                <p:cNvSpPr/>
                <p:nvPr/>
              </p:nvSpPr>
              <p:spPr>
                <a:xfrm>
                  <a:off x="492451" y="1986253"/>
                  <a:ext cx="1169886" cy="2212263"/>
                </a:xfrm>
                <a:custGeom>
                  <a:avLst/>
                  <a:gdLst>
                    <a:gd name="connsiteX0" fmla="*/ 103647 w 1214975"/>
                    <a:gd name="connsiteY0" fmla="*/ 2285100 h 2297526"/>
                    <a:gd name="connsiteX1" fmla="*/ 103647 w 1214975"/>
                    <a:gd name="connsiteY1" fmla="*/ 2285100 h 2297526"/>
                    <a:gd name="connsiteX2" fmla="*/ 115023 w 1214975"/>
                    <a:gd name="connsiteY2" fmla="*/ 2261084 h 2297526"/>
                    <a:gd name="connsiteX3" fmla="*/ 115023 w 1214975"/>
                    <a:gd name="connsiteY3" fmla="*/ 2261084 h 2297526"/>
                    <a:gd name="connsiteX4" fmla="*/ 138898 w 1214975"/>
                    <a:gd name="connsiteY4" fmla="*/ 2272413 h 2297526"/>
                    <a:gd name="connsiteX5" fmla="*/ 138898 w 1214975"/>
                    <a:gd name="connsiteY5" fmla="*/ 2272413 h 2297526"/>
                    <a:gd name="connsiteX6" fmla="*/ 127522 w 1214975"/>
                    <a:gd name="connsiteY6" fmla="*/ 2296289 h 2297526"/>
                    <a:gd name="connsiteX7" fmla="*/ 127522 w 1214975"/>
                    <a:gd name="connsiteY7" fmla="*/ 2296289 h 2297526"/>
                    <a:gd name="connsiteX8" fmla="*/ 121296 w 1214975"/>
                    <a:gd name="connsiteY8" fmla="*/ 2297459 h 2297526"/>
                    <a:gd name="connsiteX9" fmla="*/ 121296 w 1214975"/>
                    <a:gd name="connsiteY9" fmla="*/ 2297459 h 2297526"/>
                    <a:gd name="connsiteX10" fmla="*/ 103647 w 1214975"/>
                    <a:gd name="connsiteY10" fmla="*/ 2285100 h 2297526"/>
                    <a:gd name="connsiteX11" fmla="*/ 77056 w 1214975"/>
                    <a:gd name="connsiteY11" fmla="*/ 2204018 h 2297526"/>
                    <a:gd name="connsiteX12" fmla="*/ 89467 w 1214975"/>
                    <a:gd name="connsiteY12" fmla="*/ 2180624 h 2297526"/>
                    <a:gd name="connsiteX13" fmla="*/ 89509 w 1214975"/>
                    <a:gd name="connsiteY13" fmla="*/ 2180610 h 2297526"/>
                    <a:gd name="connsiteX14" fmla="*/ 89509 w 1214975"/>
                    <a:gd name="connsiteY14" fmla="*/ 2180610 h 2297526"/>
                    <a:gd name="connsiteX15" fmla="*/ 112894 w 1214975"/>
                    <a:gd name="connsiteY15" fmla="*/ 2193040 h 2297526"/>
                    <a:gd name="connsiteX16" fmla="*/ 112916 w 1214975"/>
                    <a:gd name="connsiteY16" fmla="*/ 2193110 h 2297526"/>
                    <a:gd name="connsiteX17" fmla="*/ 112916 w 1214975"/>
                    <a:gd name="connsiteY17" fmla="*/ 2193110 h 2297526"/>
                    <a:gd name="connsiteX18" fmla="*/ 100506 w 1214975"/>
                    <a:gd name="connsiteY18" fmla="*/ 2216503 h 2297526"/>
                    <a:gd name="connsiteX19" fmla="*/ 100464 w 1214975"/>
                    <a:gd name="connsiteY19" fmla="*/ 2216517 h 2297526"/>
                    <a:gd name="connsiteX20" fmla="*/ 100464 w 1214975"/>
                    <a:gd name="connsiteY20" fmla="*/ 2216517 h 2297526"/>
                    <a:gd name="connsiteX21" fmla="*/ 95033 w 1214975"/>
                    <a:gd name="connsiteY21" fmla="*/ 2217313 h 2297526"/>
                    <a:gd name="connsiteX22" fmla="*/ 95033 w 1214975"/>
                    <a:gd name="connsiteY22" fmla="*/ 2217313 h 2297526"/>
                    <a:gd name="connsiteX23" fmla="*/ 77056 w 1214975"/>
                    <a:gd name="connsiteY23" fmla="*/ 2204018 h 2297526"/>
                    <a:gd name="connsiteX24" fmla="*/ 54258 w 1214975"/>
                    <a:gd name="connsiteY24" fmla="*/ 2121999 h 2297526"/>
                    <a:gd name="connsiteX25" fmla="*/ 67834 w 1214975"/>
                    <a:gd name="connsiteY25" fmla="*/ 2098592 h 2297526"/>
                    <a:gd name="connsiteX26" fmla="*/ 67834 w 1214975"/>
                    <a:gd name="connsiteY26" fmla="*/ 2098592 h 2297526"/>
                    <a:gd name="connsiteX27" fmla="*/ 90586 w 1214975"/>
                    <a:gd name="connsiteY27" fmla="*/ 2111700 h 2297526"/>
                    <a:gd name="connsiteX28" fmla="*/ 90586 w 1214975"/>
                    <a:gd name="connsiteY28" fmla="*/ 2111700 h 2297526"/>
                    <a:gd name="connsiteX29" fmla="*/ 77010 w 1214975"/>
                    <a:gd name="connsiteY29" fmla="*/ 2135107 h 2297526"/>
                    <a:gd name="connsiteX30" fmla="*/ 77010 w 1214975"/>
                    <a:gd name="connsiteY30" fmla="*/ 2135107 h 2297526"/>
                    <a:gd name="connsiteX31" fmla="*/ 72328 w 1214975"/>
                    <a:gd name="connsiteY31" fmla="*/ 2135903 h 2297526"/>
                    <a:gd name="connsiteX32" fmla="*/ 72328 w 1214975"/>
                    <a:gd name="connsiteY32" fmla="*/ 2135903 h 2297526"/>
                    <a:gd name="connsiteX33" fmla="*/ 54258 w 1214975"/>
                    <a:gd name="connsiteY33" fmla="*/ 2121999 h 2297526"/>
                    <a:gd name="connsiteX34" fmla="*/ 35532 w 1214975"/>
                    <a:gd name="connsiteY34" fmla="*/ 2038950 h 2297526"/>
                    <a:gd name="connsiteX35" fmla="*/ 50185 w 1214975"/>
                    <a:gd name="connsiteY35" fmla="*/ 2016900 h 2297526"/>
                    <a:gd name="connsiteX36" fmla="*/ 50185 w 1214975"/>
                    <a:gd name="connsiteY36" fmla="*/ 2016900 h 2297526"/>
                    <a:gd name="connsiteX37" fmla="*/ 72235 w 1214975"/>
                    <a:gd name="connsiteY37" fmla="*/ 2031506 h 2297526"/>
                    <a:gd name="connsiteX38" fmla="*/ 72235 w 1214975"/>
                    <a:gd name="connsiteY38" fmla="*/ 2031506 h 2297526"/>
                    <a:gd name="connsiteX39" fmla="*/ 57636 w 1214975"/>
                    <a:gd name="connsiteY39" fmla="*/ 2053603 h 2297526"/>
                    <a:gd name="connsiteX40" fmla="*/ 57628 w 1214975"/>
                    <a:gd name="connsiteY40" fmla="*/ 2053603 h 2297526"/>
                    <a:gd name="connsiteX41" fmla="*/ 57628 w 1214975"/>
                    <a:gd name="connsiteY41" fmla="*/ 2053603 h 2297526"/>
                    <a:gd name="connsiteX42" fmla="*/ 53883 w 1214975"/>
                    <a:gd name="connsiteY42" fmla="*/ 2053977 h 2297526"/>
                    <a:gd name="connsiteX43" fmla="*/ 53883 w 1214975"/>
                    <a:gd name="connsiteY43" fmla="*/ 2053977 h 2297526"/>
                    <a:gd name="connsiteX44" fmla="*/ 35345 w 1214975"/>
                    <a:gd name="connsiteY44" fmla="*/ 2038950 h 2297526"/>
                    <a:gd name="connsiteX45" fmla="*/ 20458 w 1214975"/>
                    <a:gd name="connsiteY45" fmla="*/ 1955106 h 2297526"/>
                    <a:gd name="connsiteX46" fmla="*/ 36131 w 1214975"/>
                    <a:gd name="connsiteY46" fmla="*/ 1933758 h 2297526"/>
                    <a:gd name="connsiteX47" fmla="*/ 36141 w 1214975"/>
                    <a:gd name="connsiteY47" fmla="*/ 1933758 h 2297526"/>
                    <a:gd name="connsiteX48" fmla="*/ 36141 w 1214975"/>
                    <a:gd name="connsiteY48" fmla="*/ 1933758 h 2297526"/>
                    <a:gd name="connsiteX49" fmla="*/ 57487 w 1214975"/>
                    <a:gd name="connsiteY49" fmla="*/ 1949432 h 2297526"/>
                    <a:gd name="connsiteX50" fmla="*/ 57488 w 1214975"/>
                    <a:gd name="connsiteY50" fmla="*/ 1949441 h 2297526"/>
                    <a:gd name="connsiteX51" fmla="*/ 57488 w 1214975"/>
                    <a:gd name="connsiteY51" fmla="*/ 1949441 h 2297526"/>
                    <a:gd name="connsiteX52" fmla="*/ 41815 w 1214975"/>
                    <a:gd name="connsiteY52" fmla="*/ 1970788 h 2297526"/>
                    <a:gd name="connsiteX53" fmla="*/ 41805 w 1214975"/>
                    <a:gd name="connsiteY53" fmla="*/ 1970788 h 2297526"/>
                    <a:gd name="connsiteX54" fmla="*/ 41805 w 1214975"/>
                    <a:gd name="connsiteY54" fmla="*/ 1970788 h 2297526"/>
                    <a:gd name="connsiteX55" fmla="*/ 38950 w 1214975"/>
                    <a:gd name="connsiteY55" fmla="*/ 1970788 h 2297526"/>
                    <a:gd name="connsiteX56" fmla="*/ 38950 w 1214975"/>
                    <a:gd name="connsiteY56" fmla="*/ 1970788 h 2297526"/>
                    <a:gd name="connsiteX57" fmla="*/ 20458 w 1214975"/>
                    <a:gd name="connsiteY57" fmla="*/ 1955106 h 2297526"/>
                    <a:gd name="connsiteX58" fmla="*/ 9363 w 1214975"/>
                    <a:gd name="connsiteY58" fmla="*/ 1870652 h 2297526"/>
                    <a:gd name="connsiteX59" fmla="*/ 26015 w 1214975"/>
                    <a:gd name="connsiteY59" fmla="*/ 1850059 h 2297526"/>
                    <a:gd name="connsiteX60" fmla="*/ 26076 w 1214975"/>
                    <a:gd name="connsiteY60" fmla="*/ 1850054 h 2297526"/>
                    <a:gd name="connsiteX61" fmla="*/ 26076 w 1214975"/>
                    <a:gd name="connsiteY61" fmla="*/ 1850054 h 2297526"/>
                    <a:gd name="connsiteX62" fmla="*/ 46791 w 1214975"/>
                    <a:gd name="connsiteY62" fmla="*/ 1866551 h 2297526"/>
                    <a:gd name="connsiteX63" fmla="*/ 46814 w 1214975"/>
                    <a:gd name="connsiteY63" fmla="*/ 1866767 h 2297526"/>
                    <a:gd name="connsiteX64" fmla="*/ 46814 w 1214975"/>
                    <a:gd name="connsiteY64" fmla="*/ 1866767 h 2297526"/>
                    <a:gd name="connsiteX65" fmla="*/ 30148 w 1214975"/>
                    <a:gd name="connsiteY65" fmla="*/ 1887318 h 2297526"/>
                    <a:gd name="connsiteX66" fmla="*/ 30148 w 1214975"/>
                    <a:gd name="connsiteY66" fmla="*/ 1887318 h 2297526"/>
                    <a:gd name="connsiteX67" fmla="*/ 28182 w 1214975"/>
                    <a:gd name="connsiteY67" fmla="*/ 1887318 h 2297526"/>
                    <a:gd name="connsiteX68" fmla="*/ 28089 w 1214975"/>
                    <a:gd name="connsiteY68" fmla="*/ 1887318 h 2297526"/>
                    <a:gd name="connsiteX69" fmla="*/ 9363 w 1214975"/>
                    <a:gd name="connsiteY69" fmla="*/ 1870652 h 2297526"/>
                    <a:gd name="connsiteX70" fmla="*/ 2762 w 1214975"/>
                    <a:gd name="connsiteY70" fmla="*/ 1785778 h 2297526"/>
                    <a:gd name="connsiteX71" fmla="*/ 20399 w 1214975"/>
                    <a:gd name="connsiteY71" fmla="*/ 1766022 h 2297526"/>
                    <a:gd name="connsiteX72" fmla="*/ 20411 w 1214975"/>
                    <a:gd name="connsiteY72" fmla="*/ 1766022 h 2297526"/>
                    <a:gd name="connsiteX73" fmla="*/ 20411 w 1214975"/>
                    <a:gd name="connsiteY73" fmla="*/ 1766022 h 2297526"/>
                    <a:gd name="connsiteX74" fmla="*/ 40166 w 1214975"/>
                    <a:gd name="connsiteY74" fmla="*/ 1783657 h 2297526"/>
                    <a:gd name="connsiteX75" fmla="*/ 40167 w 1214975"/>
                    <a:gd name="connsiteY75" fmla="*/ 1783671 h 2297526"/>
                    <a:gd name="connsiteX76" fmla="*/ 40167 w 1214975"/>
                    <a:gd name="connsiteY76" fmla="*/ 1783671 h 2297526"/>
                    <a:gd name="connsiteX77" fmla="*/ 22518 w 1214975"/>
                    <a:gd name="connsiteY77" fmla="*/ 1803380 h 2297526"/>
                    <a:gd name="connsiteX78" fmla="*/ 21441 w 1214975"/>
                    <a:gd name="connsiteY78" fmla="*/ 1803380 h 2297526"/>
                    <a:gd name="connsiteX79" fmla="*/ 2762 w 1214975"/>
                    <a:gd name="connsiteY79" fmla="*/ 1785778 h 2297526"/>
                    <a:gd name="connsiteX80" fmla="*/ 0 w 1214975"/>
                    <a:gd name="connsiteY80" fmla="*/ 1700342 h 2297526"/>
                    <a:gd name="connsiteX81" fmla="*/ 18726 w 1214975"/>
                    <a:gd name="connsiteY81" fmla="*/ 1681616 h 2297526"/>
                    <a:gd name="connsiteX82" fmla="*/ 18726 w 1214975"/>
                    <a:gd name="connsiteY82" fmla="*/ 1681616 h 2297526"/>
                    <a:gd name="connsiteX83" fmla="*/ 37452 w 1214975"/>
                    <a:gd name="connsiteY83" fmla="*/ 1699967 h 2297526"/>
                    <a:gd name="connsiteX84" fmla="*/ 37452 w 1214975"/>
                    <a:gd name="connsiteY84" fmla="*/ 1699967 h 2297526"/>
                    <a:gd name="connsiteX85" fmla="*/ 18726 w 1214975"/>
                    <a:gd name="connsiteY85" fmla="*/ 1718693 h 2297526"/>
                    <a:gd name="connsiteX86" fmla="*/ 18726 w 1214975"/>
                    <a:gd name="connsiteY86" fmla="*/ 1718693 h 2297526"/>
                    <a:gd name="connsiteX87" fmla="*/ 0 w 1214975"/>
                    <a:gd name="connsiteY87" fmla="*/ 1700342 h 2297526"/>
                    <a:gd name="connsiteX88" fmla="*/ 19334 w 1214975"/>
                    <a:gd name="connsiteY88" fmla="*/ 1634380 h 2297526"/>
                    <a:gd name="connsiteX89" fmla="*/ 1333 w 1214975"/>
                    <a:gd name="connsiteY89" fmla="*/ 1615870 h 2297526"/>
                    <a:gd name="connsiteX90" fmla="*/ 1358 w 1214975"/>
                    <a:gd name="connsiteY90" fmla="*/ 1615140 h 2297526"/>
                    <a:gd name="connsiteX91" fmla="*/ 1358 w 1214975"/>
                    <a:gd name="connsiteY91" fmla="*/ 1615140 h 2297526"/>
                    <a:gd name="connsiteX92" fmla="*/ 20832 w 1214975"/>
                    <a:gd name="connsiteY92" fmla="*/ 1597303 h 2297526"/>
                    <a:gd name="connsiteX93" fmla="*/ 20832 w 1214975"/>
                    <a:gd name="connsiteY93" fmla="*/ 1597303 h 2297526"/>
                    <a:gd name="connsiteX94" fmla="*/ 38762 w 1214975"/>
                    <a:gd name="connsiteY94" fmla="*/ 1616684 h 2297526"/>
                    <a:gd name="connsiteX95" fmla="*/ 38762 w 1214975"/>
                    <a:gd name="connsiteY95" fmla="*/ 1616684 h 2297526"/>
                    <a:gd name="connsiteX96" fmla="*/ 20037 w 1214975"/>
                    <a:gd name="connsiteY96" fmla="*/ 1634521 h 2297526"/>
                    <a:gd name="connsiteX97" fmla="*/ 19334 w 1214975"/>
                    <a:gd name="connsiteY97" fmla="*/ 1634521 h 2297526"/>
                    <a:gd name="connsiteX98" fmla="*/ 24016 w 1214975"/>
                    <a:gd name="connsiteY98" fmla="*/ 1550629 h 2297526"/>
                    <a:gd name="connsiteX99" fmla="*/ 7022 w 1214975"/>
                    <a:gd name="connsiteY99" fmla="*/ 1530321 h 2297526"/>
                    <a:gd name="connsiteX100" fmla="*/ 7022 w 1214975"/>
                    <a:gd name="connsiteY100" fmla="*/ 1530312 h 2297526"/>
                    <a:gd name="connsiteX101" fmla="*/ 7022 w 1214975"/>
                    <a:gd name="connsiteY101" fmla="*/ 1530312 h 2297526"/>
                    <a:gd name="connsiteX102" fmla="*/ 27332 w 1214975"/>
                    <a:gd name="connsiteY102" fmla="*/ 1513318 h 2297526"/>
                    <a:gd name="connsiteX103" fmla="*/ 27340 w 1214975"/>
                    <a:gd name="connsiteY103" fmla="*/ 1513318 h 2297526"/>
                    <a:gd name="connsiteX104" fmla="*/ 27340 w 1214975"/>
                    <a:gd name="connsiteY104" fmla="*/ 1513318 h 2297526"/>
                    <a:gd name="connsiteX105" fmla="*/ 44333 w 1214975"/>
                    <a:gd name="connsiteY105" fmla="*/ 1533589 h 2297526"/>
                    <a:gd name="connsiteX106" fmla="*/ 44333 w 1214975"/>
                    <a:gd name="connsiteY106" fmla="*/ 1533589 h 2297526"/>
                    <a:gd name="connsiteX107" fmla="*/ 25607 w 1214975"/>
                    <a:gd name="connsiteY107" fmla="*/ 1550676 h 2297526"/>
                    <a:gd name="connsiteX108" fmla="*/ 23782 w 1214975"/>
                    <a:gd name="connsiteY108" fmla="*/ 1550676 h 2297526"/>
                    <a:gd name="connsiteX109" fmla="*/ 32302 w 1214975"/>
                    <a:gd name="connsiteY109" fmla="*/ 1466878 h 2297526"/>
                    <a:gd name="connsiteX110" fmla="*/ 16288 w 1214975"/>
                    <a:gd name="connsiteY110" fmla="*/ 1445788 h 2297526"/>
                    <a:gd name="connsiteX111" fmla="*/ 16291 w 1214975"/>
                    <a:gd name="connsiteY111" fmla="*/ 1445765 h 2297526"/>
                    <a:gd name="connsiteX112" fmla="*/ 16291 w 1214975"/>
                    <a:gd name="connsiteY112" fmla="*/ 1445765 h 2297526"/>
                    <a:gd name="connsiteX113" fmla="*/ 37097 w 1214975"/>
                    <a:gd name="connsiteY113" fmla="*/ 1429380 h 2297526"/>
                    <a:gd name="connsiteX114" fmla="*/ 37452 w 1214975"/>
                    <a:gd name="connsiteY114" fmla="*/ 1429427 h 2297526"/>
                    <a:gd name="connsiteX115" fmla="*/ 37452 w 1214975"/>
                    <a:gd name="connsiteY115" fmla="*/ 1429427 h 2297526"/>
                    <a:gd name="connsiteX116" fmla="*/ 53510 w 1214975"/>
                    <a:gd name="connsiteY116" fmla="*/ 1450484 h 2297526"/>
                    <a:gd name="connsiteX117" fmla="*/ 53509 w 1214975"/>
                    <a:gd name="connsiteY117" fmla="*/ 1450493 h 2297526"/>
                    <a:gd name="connsiteX118" fmla="*/ 53509 w 1214975"/>
                    <a:gd name="connsiteY118" fmla="*/ 1450493 h 2297526"/>
                    <a:gd name="connsiteX119" fmla="*/ 34783 w 1214975"/>
                    <a:gd name="connsiteY119" fmla="*/ 1466691 h 2297526"/>
                    <a:gd name="connsiteX120" fmla="*/ 34783 w 1214975"/>
                    <a:gd name="connsiteY120" fmla="*/ 1466691 h 2297526"/>
                    <a:gd name="connsiteX121" fmla="*/ 44801 w 1214975"/>
                    <a:gd name="connsiteY121" fmla="*/ 1383455 h 2297526"/>
                    <a:gd name="connsiteX122" fmla="*/ 29821 w 1214975"/>
                    <a:gd name="connsiteY122" fmla="*/ 1361640 h 2297526"/>
                    <a:gd name="connsiteX123" fmla="*/ 29821 w 1214975"/>
                    <a:gd name="connsiteY123" fmla="*/ 1361640 h 2297526"/>
                    <a:gd name="connsiteX124" fmla="*/ 51636 w 1214975"/>
                    <a:gd name="connsiteY124" fmla="*/ 1346659 h 2297526"/>
                    <a:gd name="connsiteX125" fmla="*/ 51636 w 1214975"/>
                    <a:gd name="connsiteY125" fmla="*/ 1346659 h 2297526"/>
                    <a:gd name="connsiteX126" fmla="*/ 66686 w 1214975"/>
                    <a:gd name="connsiteY126" fmla="*/ 1368451 h 2297526"/>
                    <a:gd name="connsiteX127" fmla="*/ 66664 w 1214975"/>
                    <a:gd name="connsiteY127" fmla="*/ 1368568 h 2297526"/>
                    <a:gd name="connsiteX128" fmla="*/ 66664 w 1214975"/>
                    <a:gd name="connsiteY128" fmla="*/ 1368568 h 2297526"/>
                    <a:gd name="connsiteX129" fmla="*/ 48266 w 1214975"/>
                    <a:gd name="connsiteY129" fmla="*/ 1383876 h 2297526"/>
                    <a:gd name="connsiteX130" fmla="*/ 48266 w 1214975"/>
                    <a:gd name="connsiteY130" fmla="*/ 1383876 h 2297526"/>
                    <a:gd name="connsiteX131" fmla="*/ 44801 w 1214975"/>
                    <a:gd name="connsiteY131" fmla="*/ 1383315 h 2297526"/>
                    <a:gd name="connsiteX132" fmla="*/ 61280 w 1214975"/>
                    <a:gd name="connsiteY132" fmla="*/ 1300781 h 2297526"/>
                    <a:gd name="connsiteX133" fmla="*/ 47218 w 1214975"/>
                    <a:gd name="connsiteY133" fmla="*/ 1278343 h 2297526"/>
                    <a:gd name="connsiteX134" fmla="*/ 47236 w 1214975"/>
                    <a:gd name="connsiteY134" fmla="*/ 1278263 h 2297526"/>
                    <a:gd name="connsiteX135" fmla="*/ 47236 w 1214975"/>
                    <a:gd name="connsiteY135" fmla="*/ 1278263 h 2297526"/>
                    <a:gd name="connsiteX136" fmla="*/ 69676 w 1214975"/>
                    <a:gd name="connsiteY136" fmla="*/ 1264200 h 2297526"/>
                    <a:gd name="connsiteX137" fmla="*/ 69753 w 1214975"/>
                    <a:gd name="connsiteY137" fmla="*/ 1264219 h 2297526"/>
                    <a:gd name="connsiteX138" fmla="*/ 69753 w 1214975"/>
                    <a:gd name="connsiteY138" fmla="*/ 1264219 h 2297526"/>
                    <a:gd name="connsiteX139" fmla="*/ 83803 w 1214975"/>
                    <a:gd name="connsiteY139" fmla="*/ 1286666 h 2297526"/>
                    <a:gd name="connsiteX140" fmla="*/ 83798 w 1214975"/>
                    <a:gd name="connsiteY140" fmla="*/ 1286690 h 2297526"/>
                    <a:gd name="connsiteX141" fmla="*/ 83798 w 1214975"/>
                    <a:gd name="connsiteY141" fmla="*/ 1286690 h 2297526"/>
                    <a:gd name="connsiteX142" fmla="*/ 65540 w 1214975"/>
                    <a:gd name="connsiteY142" fmla="*/ 1301155 h 2297526"/>
                    <a:gd name="connsiteX143" fmla="*/ 65540 w 1214975"/>
                    <a:gd name="connsiteY143" fmla="*/ 1301155 h 2297526"/>
                    <a:gd name="connsiteX144" fmla="*/ 61280 w 1214975"/>
                    <a:gd name="connsiteY144" fmla="*/ 1300640 h 2297526"/>
                    <a:gd name="connsiteX145" fmla="*/ 81691 w 1214975"/>
                    <a:gd name="connsiteY145" fmla="*/ 1218762 h 2297526"/>
                    <a:gd name="connsiteX146" fmla="*/ 68807 w 1214975"/>
                    <a:gd name="connsiteY146" fmla="*/ 1195627 h 2297526"/>
                    <a:gd name="connsiteX147" fmla="*/ 68817 w 1214975"/>
                    <a:gd name="connsiteY147" fmla="*/ 1195589 h 2297526"/>
                    <a:gd name="connsiteX148" fmla="*/ 68817 w 1214975"/>
                    <a:gd name="connsiteY148" fmla="*/ 1195589 h 2297526"/>
                    <a:gd name="connsiteX149" fmla="*/ 91943 w 1214975"/>
                    <a:gd name="connsiteY149" fmla="*/ 1182762 h 2297526"/>
                    <a:gd name="connsiteX150" fmla="*/ 91943 w 1214975"/>
                    <a:gd name="connsiteY150" fmla="*/ 1182762 h 2297526"/>
                    <a:gd name="connsiteX151" fmla="*/ 104828 w 1214975"/>
                    <a:gd name="connsiteY151" fmla="*/ 1205898 h 2297526"/>
                    <a:gd name="connsiteX152" fmla="*/ 104817 w 1214975"/>
                    <a:gd name="connsiteY152" fmla="*/ 1205935 h 2297526"/>
                    <a:gd name="connsiteX153" fmla="*/ 104817 w 1214975"/>
                    <a:gd name="connsiteY153" fmla="*/ 1205935 h 2297526"/>
                    <a:gd name="connsiteX154" fmla="*/ 86841 w 1214975"/>
                    <a:gd name="connsiteY154" fmla="*/ 1219511 h 2297526"/>
                    <a:gd name="connsiteX155" fmla="*/ 86841 w 1214975"/>
                    <a:gd name="connsiteY155" fmla="*/ 1219511 h 2297526"/>
                    <a:gd name="connsiteX156" fmla="*/ 81691 w 1214975"/>
                    <a:gd name="connsiteY156" fmla="*/ 1218762 h 2297526"/>
                    <a:gd name="connsiteX157" fmla="*/ 105894 w 1214975"/>
                    <a:gd name="connsiteY157" fmla="*/ 1138054 h 2297526"/>
                    <a:gd name="connsiteX158" fmla="*/ 94143 w 1214975"/>
                    <a:gd name="connsiteY158" fmla="*/ 1114324 h 2297526"/>
                    <a:gd name="connsiteX159" fmla="*/ 94144 w 1214975"/>
                    <a:gd name="connsiteY159" fmla="*/ 1114319 h 2297526"/>
                    <a:gd name="connsiteX160" fmla="*/ 94144 w 1214975"/>
                    <a:gd name="connsiteY160" fmla="*/ 1114319 h 2297526"/>
                    <a:gd name="connsiteX161" fmla="*/ 117876 w 1214975"/>
                    <a:gd name="connsiteY161" fmla="*/ 1102569 h 2297526"/>
                    <a:gd name="connsiteX162" fmla="*/ 117879 w 1214975"/>
                    <a:gd name="connsiteY162" fmla="*/ 1102569 h 2297526"/>
                    <a:gd name="connsiteX163" fmla="*/ 117879 w 1214975"/>
                    <a:gd name="connsiteY163" fmla="*/ 1102569 h 2297526"/>
                    <a:gd name="connsiteX164" fmla="*/ 129630 w 1214975"/>
                    <a:gd name="connsiteY164" fmla="*/ 1126299 h 2297526"/>
                    <a:gd name="connsiteX165" fmla="*/ 129629 w 1214975"/>
                    <a:gd name="connsiteY165" fmla="*/ 1126304 h 2297526"/>
                    <a:gd name="connsiteX166" fmla="*/ 129629 w 1214975"/>
                    <a:gd name="connsiteY166" fmla="*/ 1126304 h 2297526"/>
                    <a:gd name="connsiteX167" fmla="*/ 111886 w 1214975"/>
                    <a:gd name="connsiteY167" fmla="*/ 1139178 h 2297526"/>
                    <a:gd name="connsiteX168" fmla="*/ 111886 w 1214975"/>
                    <a:gd name="connsiteY168" fmla="*/ 1139178 h 2297526"/>
                    <a:gd name="connsiteX169" fmla="*/ 105894 w 1214975"/>
                    <a:gd name="connsiteY169" fmla="*/ 1138148 h 2297526"/>
                    <a:gd name="connsiteX170" fmla="*/ 133983 w 1214975"/>
                    <a:gd name="connsiteY170" fmla="*/ 1058470 h 2297526"/>
                    <a:gd name="connsiteX171" fmla="*/ 123403 w 1214975"/>
                    <a:gd name="connsiteY171" fmla="*/ 1034220 h 2297526"/>
                    <a:gd name="connsiteX172" fmla="*/ 123403 w 1214975"/>
                    <a:gd name="connsiteY172" fmla="*/ 1034220 h 2297526"/>
                    <a:gd name="connsiteX173" fmla="*/ 147653 w 1214975"/>
                    <a:gd name="connsiteY173" fmla="*/ 1023593 h 2297526"/>
                    <a:gd name="connsiteX174" fmla="*/ 147653 w 1214975"/>
                    <a:gd name="connsiteY174" fmla="*/ 1023593 h 2297526"/>
                    <a:gd name="connsiteX175" fmla="*/ 158299 w 1214975"/>
                    <a:gd name="connsiteY175" fmla="*/ 1047843 h 2297526"/>
                    <a:gd name="connsiteX176" fmla="*/ 158279 w 1214975"/>
                    <a:gd name="connsiteY176" fmla="*/ 1047890 h 2297526"/>
                    <a:gd name="connsiteX177" fmla="*/ 158279 w 1214975"/>
                    <a:gd name="connsiteY177" fmla="*/ 1047890 h 2297526"/>
                    <a:gd name="connsiteX178" fmla="*/ 140818 w 1214975"/>
                    <a:gd name="connsiteY178" fmla="*/ 1059781 h 2297526"/>
                    <a:gd name="connsiteX179" fmla="*/ 140818 w 1214975"/>
                    <a:gd name="connsiteY179" fmla="*/ 1059781 h 2297526"/>
                    <a:gd name="connsiteX180" fmla="*/ 133936 w 1214975"/>
                    <a:gd name="connsiteY180" fmla="*/ 1058657 h 2297526"/>
                    <a:gd name="connsiteX181" fmla="*/ 165770 w 1214975"/>
                    <a:gd name="connsiteY181" fmla="*/ 980430 h 2297526"/>
                    <a:gd name="connsiteX182" fmla="*/ 156407 w 1214975"/>
                    <a:gd name="connsiteY182" fmla="*/ 955712 h 2297526"/>
                    <a:gd name="connsiteX183" fmla="*/ 156407 w 1214975"/>
                    <a:gd name="connsiteY183" fmla="*/ 955712 h 2297526"/>
                    <a:gd name="connsiteX184" fmla="*/ 181125 w 1214975"/>
                    <a:gd name="connsiteY184" fmla="*/ 946349 h 2297526"/>
                    <a:gd name="connsiteX185" fmla="*/ 181125 w 1214975"/>
                    <a:gd name="connsiteY185" fmla="*/ 946349 h 2297526"/>
                    <a:gd name="connsiteX186" fmla="*/ 190488 w 1214975"/>
                    <a:gd name="connsiteY186" fmla="*/ 971067 h 2297526"/>
                    <a:gd name="connsiteX187" fmla="*/ 190488 w 1214975"/>
                    <a:gd name="connsiteY187" fmla="*/ 971067 h 2297526"/>
                    <a:gd name="connsiteX188" fmla="*/ 173213 w 1214975"/>
                    <a:gd name="connsiteY188" fmla="*/ 982256 h 2297526"/>
                    <a:gd name="connsiteX189" fmla="*/ 173213 w 1214975"/>
                    <a:gd name="connsiteY189" fmla="*/ 982256 h 2297526"/>
                    <a:gd name="connsiteX190" fmla="*/ 165723 w 1214975"/>
                    <a:gd name="connsiteY190" fmla="*/ 980617 h 2297526"/>
                    <a:gd name="connsiteX191" fmla="*/ 201302 w 1214975"/>
                    <a:gd name="connsiteY191" fmla="*/ 904170 h 2297526"/>
                    <a:gd name="connsiteX192" fmla="*/ 193062 w 1214975"/>
                    <a:gd name="connsiteY192" fmla="*/ 879030 h 2297526"/>
                    <a:gd name="connsiteX193" fmla="*/ 193062 w 1214975"/>
                    <a:gd name="connsiteY193" fmla="*/ 879030 h 2297526"/>
                    <a:gd name="connsiteX194" fmla="*/ 218202 w 1214975"/>
                    <a:gd name="connsiteY194" fmla="*/ 870744 h 2297526"/>
                    <a:gd name="connsiteX195" fmla="*/ 218202 w 1214975"/>
                    <a:gd name="connsiteY195" fmla="*/ 870744 h 2297526"/>
                    <a:gd name="connsiteX196" fmla="*/ 226301 w 1214975"/>
                    <a:gd name="connsiteY196" fmla="*/ 895743 h 2297526"/>
                    <a:gd name="connsiteX197" fmla="*/ 226301 w 1214975"/>
                    <a:gd name="connsiteY197" fmla="*/ 895743 h 2297526"/>
                    <a:gd name="connsiteX198" fmla="*/ 209541 w 1214975"/>
                    <a:gd name="connsiteY198" fmla="*/ 906042 h 2297526"/>
                    <a:gd name="connsiteX199" fmla="*/ 209541 w 1214975"/>
                    <a:gd name="connsiteY199" fmla="*/ 906042 h 2297526"/>
                    <a:gd name="connsiteX200" fmla="*/ 201302 w 1214975"/>
                    <a:gd name="connsiteY200" fmla="*/ 904170 h 2297526"/>
                    <a:gd name="connsiteX201" fmla="*/ 240298 w 1214975"/>
                    <a:gd name="connsiteY201" fmla="*/ 829267 h 2297526"/>
                    <a:gd name="connsiteX202" fmla="*/ 233229 w 1214975"/>
                    <a:gd name="connsiteY202" fmla="*/ 803753 h 2297526"/>
                    <a:gd name="connsiteX203" fmla="*/ 233229 w 1214975"/>
                    <a:gd name="connsiteY203" fmla="*/ 803753 h 2297526"/>
                    <a:gd name="connsiteX204" fmla="*/ 258743 w 1214975"/>
                    <a:gd name="connsiteY204" fmla="*/ 796684 h 2297526"/>
                    <a:gd name="connsiteX205" fmla="*/ 258743 w 1214975"/>
                    <a:gd name="connsiteY205" fmla="*/ 796684 h 2297526"/>
                    <a:gd name="connsiteX206" fmla="*/ 265812 w 1214975"/>
                    <a:gd name="connsiteY206" fmla="*/ 822197 h 2297526"/>
                    <a:gd name="connsiteX207" fmla="*/ 265812 w 1214975"/>
                    <a:gd name="connsiteY207" fmla="*/ 822197 h 2297526"/>
                    <a:gd name="connsiteX208" fmla="*/ 249521 w 1214975"/>
                    <a:gd name="connsiteY208" fmla="*/ 831560 h 2297526"/>
                    <a:gd name="connsiteX209" fmla="*/ 249521 w 1214975"/>
                    <a:gd name="connsiteY209" fmla="*/ 831560 h 2297526"/>
                    <a:gd name="connsiteX210" fmla="*/ 240111 w 1214975"/>
                    <a:gd name="connsiteY210" fmla="*/ 829501 h 2297526"/>
                    <a:gd name="connsiteX211" fmla="*/ 282759 w 1214975"/>
                    <a:gd name="connsiteY211" fmla="*/ 756517 h 2297526"/>
                    <a:gd name="connsiteX212" fmla="*/ 276897 w 1214975"/>
                    <a:gd name="connsiteY212" fmla="*/ 730689 h 2297526"/>
                    <a:gd name="connsiteX213" fmla="*/ 276907 w 1214975"/>
                    <a:gd name="connsiteY213" fmla="*/ 730675 h 2297526"/>
                    <a:gd name="connsiteX214" fmla="*/ 276907 w 1214975"/>
                    <a:gd name="connsiteY214" fmla="*/ 730675 h 2297526"/>
                    <a:gd name="connsiteX215" fmla="*/ 302732 w 1214975"/>
                    <a:gd name="connsiteY215" fmla="*/ 724814 h 2297526"/>
                    <a:gd name="connsiteX216" fmla="*/ 302749 w 1214975"/>
                    <a:gd name="connsiteY216" fmla="*/ 724824 h 2297526"/>
                    <a:gd name="connsiteX217" fmla="*/ 302749 w 1214975"/>
                    <a:gd name="connsiteY217" fmla="*/ 724824 h 2297526"/>
                    <a:gd name="connsiteX218" fmla="*/ 308611 w 1214975"/>
                    <a:gd name="connsiteY218" fmla="*/ 750651 h 2297526"/>
                    <a:gd name="connsiteX219" fmla="*/ 308600 w 1214975"/>
                    <a:gd name="connsiteY219" fmla="*/ 750665 h 2297526"/>
                    <a:gd name="connsiteX220" fmla="*/ 308600 w 1214975"/>
                    <a:gd name="connsiteY220" fmla="*/ 750665 h 2297526"/>
                    <a:gd name="connsiteX221" fmla="*/ 292730 w 1214975"/>
                    <a:gd name="connsiteY221" fmla="*/ 759419 h 2297526"/>
                    <a:gd name="connsiteX222" fmla="*/ 292730 w 1214975"/>
                    <a:gd name="connsiteY222" fmla="*/ 759419 h 2297526"/>
                    <a:gd name="connsiteX223" fmla="*/ 282572 w 1214975"/>
                    <a:gd name="connsiteY223" fmla="*/ 756751 h 2297526"/>
                    <a:gd name="connsiteX224" fmla="*/ 328637 w 1214975"/>
                    <a:gd name="connsiteY224" fmla="*/ 685874 h 2297526"/>
                    <a:gd name="connsiteX225" fmla="*/ 323947 w 1214975"/>
                    <a:gd name="connsiteY225" fmla="*/ 659812 h 2297526"/>
                    <a:gd name="connsiteX226" fmla="*/ 323955 w 1214975"/>
                    <a:gd name="connsiteY226" fmla="*/ 659798 h 2297526"/>
                    <a:gd name="connsiteX227" fmla="*/ 323955 w 1214975"/>
                    <a:gd name="connsiteY227" fmla="*/ 659798 h 2297526"/>
                    <a:gd name="connsiteX228" fmla="*/ 350019 w 1214975"/>
                    <a:gd name="connsiteY228" fmla="*/ 655108 h 2297526"/>
                    <a:gd name="connsiteX229" fmla="*/ 350031 w 1214975"/>
                    <a:gd name="connsiteY229" fmla="*/ 655117 h 2297526"/>
                    <a:gd name="connsiteX230" fmla="*/ 350031 w 1214975"/>
                    <a:gd name="connsiteY230" fmla="*/ 655117 h 2297526"/>
                    <a:gd name="connsiteX231" fmla="*/ 354721 w 1214975"/>
                    <a:gd name="connsiteY231" fmla="*/ 681179 h 2297526"/>
                    <a:gd name="connsiteX232" fmla="*/ 354713 w 1214975"/>
                    <a:gd name="connsiteY232" fmla="*/ 681193 h 2297526"/>
                    <a:gd name="connsiteX233" fmla="*/ 354713 w 1214975"/>
                    <a:gd name="connsiteY233" fmla="*/ 681193 h 2297526"/>
                    <a:gd name="connsiteX234" fmla="*/ 339357 w 1214975"/>
                    <a:gd name="connsiteY234" fmla="*/ 689151 h 2297526"/>
                    <a:gd name="connsiteX235" fmla="*/ 339357 w 1214975"/>
                    <a:gd name="connsiteY235" fmla="*/ 689151 h 2297526"/>
                    <a:gd name="connsiteX236" fmla="*/ 328450 w 1214975"/>
                    <a:gd name="connsiteY236" fmla="*/ 686108 h 2297526"/>
                    <a:gd name="connsiteX237" fmla="*/ 377792 w 1214975"/>
                    <a:gd name="connsiteY237" fmla="*/ 617525 h 2297526"/>
                    <a:gd name="connsiteX238" fmla="*/ 374421 w 1214975"/>
                    <a:gd name="connsiteY238" fmla="*/ 591262 h 2297526"/>
                    <a:gd name="connsiteX239" fmla="*/ 374421 w 1214975"/>
                    <a:gd name="connsiteY239" fmla="*/ 591262 h 2297526"/>
                    <a:gd name="connsiteX240" fmla="*/ 400684 w 1214975"/>
                    <a:gd name="connsiteY240" fmla="*/ 587892 h 2297526"/>
                    <a:gd name="connsiteX241" fmla="*/ 400684 w 1214975"/>
                    <a:gd name="connsiteY241" fmla="*/ 587892 h 2297526"/>
                    <a:gd name="connsiteX242" fmla="*/ 404055 w 1214975"/>
                    <a:gd name="connsiteY242" fmla="*/ 614154 h 2297526"/>
                    <a:gd name="connsiteX243" fmla="*/ 404055 w 1214975"/>
                    <a:gd name="connsiteY243" fmla="*/ 614154 h 2297526"/>
                    <a:gd name="connsiteX244" fmla="*/ 389215 w 1214975"/>
                    <a:gd name="connsiteY244" fmla="*/ 621411 h 2297526"/>
                    <a:gd name="connsiteX245" fmla="*/ 389215 w 1214975"/>
                    <a:gd name="connsiteY245" fmla="*/ 621411 h 2297526"/>
                    <a:gd name="connsiteX246" fmla="*/ 377605 w 1214975"/>
                    <a:gd name="connsiteY246" fmla="*/ 617759 h 2297526"/>
                    <a:gd name="connsiteX247" fmla="*/ 430084 w 1214975"/>
                    <a:gd name="connsiteY247" fmla="*/ 551564 h 2297526"/>
                    <a:gd name="connsiteX248" fmla="*/ 427972 w 1214975"/>
                    <a:gd name="connsiteY248" fmla="*/ 525165 h 2297526"/>
                    <a:gd name="connsiteX249" fmla="*/ 427977 w 1214975"/>
                    <a:gd name="connsiteY249" fmla="*/ 525160 h 2297526"/>
                    <a:gd name="connsiteX250" fmla="*/ 427977 w 1214975"/>
                    <a:gd name="connsiteY250" fmla="*/ 525160 h 2297526"/>
                    <a:gd name="connsiteX251" fmla="*/ 454375 w 1214975"/>
                    <a:gd name="connsiteY251" fmla="*/ 523049 h 2297526"/>
                    <a:gd name="connsiteX252" fmla="*/ 454380 w 1214975"/>
                    <a:gd name="connsiteY252" fmla="*/ 523054 h 2297526"/>
                    <a:gd name="connsiteX253" fmla="*/ 454380 w 1214975"/>
                    <a:gd name="connsiteY253" fmla="*/ 523054 h 2297526"/>
                    <a:gd name="connsiteX254" fmla="*/ 456492 w 1214975"/>
                    <a:gd name="connsiteY254" fmla="*/ 549452 h 2297526"/>
                    <a:gd name="connsiteX255" fmla="*/ 456487 w 1214975"/>
                    <a:gd name="connsiteY255" fmla="*/ 549457 h 2297526"/>
                    <a:gd name="connsiteX256" fmla="*/ 456487 w 1214975"/>
                    <a:gd name="connsiteY256" fmla="*/ 549457 h 2297526"/>
                    <a:gd name="connsiteX257" fmla="*/ 442443 w 1214975"/>
                    <a:gd name="connsiteY257" fmla="*/ 556011 h 2297526"/>
                    <a:gd name="connsiteX258" fmla="*/ 442443 w 1214975"/>
                    <a:gd name="connsiteY258" fmla="*/ 556011 h 2297526"/>
                    <a:gd name="connsiteX259" fmla="*/ 429896 w 1214975"/>
                    <a:gd name="connsiteY259" fmla="*/ 551798 h 2297526"/>
                    <a:gd name="connsiteX260" fmla="*/ 485512 w 1214975"/>
                    <a:gd name="connsiteY260" fmla="*/ 489207 h 2297526"/>
                    <a:gd name="connsiteX261" fmla="*/ 484622 w 1214975"/>
                    <a:gd name="connsiteY261" fmla="*/ 463787 h 2297526"/>
                    <a:gd name="connsiteX262" fmla="*/ 484622 w 1214975"/>
                    <a:gd name="connsiteY262" fmla="*/ 463787 h 2297526"/>
                    <a:gd name="connsiteX263" fmla="*/ 511073 w 1214975"/>
                    <a:gd name="connsiteY263" fmla="*/ 461867 h 2297526"/>
                    <a:gd name="connsiteX264" fmla="*/ 511073 w 1214975"/>
                    <a:gd name="connsiteY264" fmla="*/ 461867 h 2297526"/>
                    <a:gd name="connsiteX265" fmla="*/ 512215 w 1214975"/>
                    <a:gd name="connsiteY265" fmla="*/ 487531 h 2297526"/>
                    <a:gd name="connsiteX266" fmla="*/ 511915 w 1214975"/>
                    <a:gd name="connsiteY266" fmla="*/ 487849 h 2297526"/>
                    <a:gd name="connsiteX267" fmla="*/ 511915 w 1214975"/>
                    <a:gd name="connsiteY267" fmla="*/ 487849 h 2297526"/>
                    <a:gd name="connsiteX268" fmla="*/ 498245 w 1214975"/>
                    <a:gd name="connsiteY268" fmla="*/ 493982 h 2297526"/>
                    <a:gd name="connsiteX269" fmla="*/ 498245 w 1214975"/>
                    <a:gd name="connsiteY269" fmla="*/ 493982 h 2297526"/>
                    <a:gd name="connsiteX270" fmla="*/ 485325 w 1214975"/>
                    <a:gd name="connsiteY270" fmla="*/ 489441 h 2297526"/>
                    <a:gd name="connsiteX271" fmla="*/ 543655 w 1214975"/>
                    <a:gd name="connsiteY271" fmla="*/ 427599 h 2297526"/>
                    <a:gd name="connsiteX272" fmla="*/ 544058 w 1214975"/>
                    <a:gd name="connsiteY272" fmla="*/ 401121 h 2297526"/>
                    <a:gd name="connsiteX273" fmla="*/ 544077 w 1214975"/>
                    <a:gd name="connsiteY273" fmla="*/ 401102 h 2297526"/>
                    <a:gd name="connsiteX274" fmla="*/ 544077 w 1214975"/>
                    <a:gd name="connsiteY274" fmla="*/ 401102 h 2297526"/>
                    <a:gd name="connsiteX275" fmla="*/ 570555 w 1214975"/>
                    <a:gd name="connsiteY275" fmla="*/ 401505 h 2297526"/>
                    <a:gd name="connsiteX276" fmla="*/ 570574 w 1214975"/>
                    <a:gd name="connsiteY276" fmla="*/ 401524 h 2297526"/>
                    <a:gd name="connsiteX277" fmla="*/ 570574 w 1214975"/>
                    <a:gd name="connsiteY277" fmla="*/ 401524 h 2297526"/>
                    <a:gd name="connsiteX278" fmla="*/ 570152 w 1214975"/>
                    <a:gd name="connsiteY278" fmla="*/ 427974 h 2297526"/>
                    <a:gd name="connsiteX279" fmla="*/ 570152 w 1214975"/>
                    <a:gd name="connsiteY279" fmla="*/ 427974 h 2297526"/>
                    <a:gd name="connsiteX280" fmla="*/ 557091 w 1214975"/>
                    <a:gd name="connsiteY280" fmla="*/ 433264 h 2297526"/>
                    <a:gd name="connsiteX281" fmla="*/ 557091 w 1214975"/>
                    <a:gd name="connsiteY281" fmla="*/ 433264 h 2297526"/>
                    <a:gd name="connsiteX282" fmla="*/ 543655 w 1214975"/>
                    <a:gd name="connsiteY282" fmla="*/ 427599 h 2297526"/>
                    <a:gd name="connsiteX283" fmla="*/ 604842 w 1214975"/>
                    <a:gd name="connsiteY283" fmla="*/ 369783 h 2297526"/>
                    <a:gd name="connsiteX284" fmla="*/ 606480 w 1214975"/>
                    <a:gd name="connsiteY284" fmla="*/ 343380 h 2297526"/>
                    <a:gd name="connsiteX285" fmla="*/ 606480 w 1214975"/>
                    <a:gd name="connsiteY285" fmla="*/ 343380 h 2297526"/>
                    <a:gd name="connsiteX286" fmla="*/ 632912 w 1214975"/>
                    <a:gd name="connsiteY286" fmla="*/ 345000 h 2297526"/>
                    <a:gd name="connsiteX287" fmla="*/ 632930 w 1214975"/>
                    <a:gd name="connsiteY287" fmla="*/ 345019 h 2297526"/>
                    <a:gd name="connsiteX288" fmla="*/ 632930 w 1214975"/>
                    <a:gd name="connsiteY288" fmla="*/ 345019 h 2297526"/>
                    <a:gd name="connsiteX289" fmla="*/ 631268 w 1214975"/>
                    <a:gd name="connsiteY289" fmla="*/ 371450 h 2297526"/>
                    <a:gd name="connsiteX290" fmla="*/ 631245 w 1214975"/>
                    <a:gd name="connsiteY290" fmla="*/ 371469 h 2297526"/>
                    <a:gd name="connsiteX291" fmla="*/ 631245 w 1214975"/>
                    <a:gd name="connsiteY291" fmla="*/ 371469 h 2297526"/>
                    <a:gd name="connsiteX292" fmla="*/ 618886 w 1214975"/>
                    <a:gd name="connsiteY292" fmla="*/ 376150 h 2297526"/>
                    <a:gd name="connsiteX293" fmla="*/ 618886 w 1214975"/>
                    <a:gd name="connsiteY293" fmla="*/ 376150 h 2297526"/>
                    <a:gd name="connsiteX294" fmla="*/ 604842 w 1214975"/>
                    <a:gd name="connsiteY294" fmla="*/ 369971 h 2297526"/>
                    <a:gd name="connsiteX295" fmla="*/ 668697 w 1214975"/>
                    <a:gd name="connsiteY295" fmla="*/ 315245 h 2297526"/>
                    <a:gd name="connsiteX296" fmla="*/ 671599 w 1214975"/>
                    <a:gd name="connsiteY296" fmla="*/ 288935 h 2297526"/>
                    <a:gd name="connsiteX297" fmla="*/ 671599 w 1214975"/>
                    <a:gd name="connsiteY297" fmla="*/ 288935 h 2297526"/>
                    <a:gd name="connsiteX298" fmla="*/ 697909 w 1214975"/>
                    <a:gd name="connsiteY298" fmla="*/ 291884 h 2297526"/>
                    <a:gd name="connsiteX299" fmla="*/ 697909 w 1214975"/>
                    <a:gd name="connsiteY299" fmla="*/ 291884 h 2297526"/>
                    <a:gd name="connsiteX300" fmla="*/ 695006 w 1214975"/>
                    <a:gd name="connsiteY300" fmla="*/ 318194 h 2297526"/>
                    <a:gd name="connsiteX301" fmla="*/ 695006 w 1214975"/>
                    <a:gd name="connsiteY301" fmla="*/ 318194 h 2297526"/>
                    <a:gd name="connsiteX302" fmla="*/ 683303 w 1214975"/>
                    <a:gd name="connsiteY302" fmla="*/ 322314 h 2297526"/>
                    <a:gd name="connsiteX303" fmla="*/ 683303 w 1214975"/>
                    <a:gd name="connsiteY303" fmla="*/ 322314 h 2297526"/>
                    <a:gd name="connsiteX304" fmla="*/ 668697 w 1214975"/>
                    <a:gd name="connsiteY304" fmla="*/ 315245 h 2297526"/>
                    <a:gd name="connsiteX305" fmla="*/ 734986 w 1214975"/>
                    <a:gd name="connsiteY305" fmla="*/ 263749 h 2297526"/>
                    <a:gd name="connsiteX306" fmla="*/ 739199 w 1214975"/>
                    <a:gd name="connsiteY306" fmla="*/ 237626 h 2297526"/>
                    <a:gd name="connsiteX307" fmla="*/ 739199 w 1214975"/>
                    <a:gd name="connsiteY307" fmla="*/ 237626 h 2297526"/>
                    <a:gd name="connsiteX308" fmla="*/ 765321 w 1214975"/>
                    <a:gd name="connsiteY308" fmla="*/ 241793 h 2297526"/>
                    <a:gd name="connsiteX309" fmla="*/ 765321 w 1214975"/>
                    <a:gd name="connsiteY309" fmla="*/ 241793 h 2297526"/>
                    <a:gd name="connsiteX310" fmla="*/ 761174 w 1214975"/>
                    <a:gd name="connsiteY310" fmla="*/ 267948 h 2297526"/>
                    <a:gd name="connsiteX311" fmla="*/ 761155 w 1214975"/>
                    <a:gd name="connsiteY311" fmla="*/ 267962 h 2297526"/>
                    <a:gd name="connsiteX312" fmla="*/ 761155 w 1214975"/>
                    <a:gd name="connsiteY312" fmla="*/ 267962 h 2297526"/>
                    <a:gd name="connsiteX313" fmla="*/ 750200 w 1214975"/>
                    <a:gd name="connsiteY313" fmla="*/ 271520 h 2297526"/>
                    <a:gd name="connsiteX314" fmla="*/ 750200 w 1214975"/>
                    <a:gd name="connsiteY314" fmla="*/ 271520 h 2297526"/>
                    <a:gd name="connsiteX315" fmla="*/ 734986 w 1214975"/>
                    <a:gd name="connsiteY315" fmla="*/ 263749 h 2297526"/>
                    <a:gd name="connsiteX316" fmla="*/ 803943 w 1214975"/>
                    <a:gd name="connsiteY316" fmla="*/ 215062 h 2297526"/>
                    <a:gd name="connsiteX317" fmla="*/ 809374 w 1214975"/>
                    <a:gd name="connsiteY317" fmla="*/ 189174 h 2297526"/>
                    <a:gd name="connsiteX318" fmla="*/ 809374 w 1214975"/>
                    <a:gd name="connsiteY318" fmla="*/ 189174 h 2297526"/>
                    <a:gd name="connsiteX319" fmla="*/ 835295 w 1214975"/>
                    <a:gd name="connsiteY319" fmla="*/ 194586 h 2297526"/>
                    <a:gd name="connsiteX320" fmla="*/ 835309 w 1214975"/>
                    <a:gd name="connsiteY320" fmla="*/ 194604 h 2297526"/>
                    <a:gd name="connsiteX321" fmla="*/ 835309 w 1214975"/>
                    <a:gd name="connsiteY321" fmla="*/ 194604 h 2297526"/>
                    <a:gd name="connsiteX322" fmla="*/ 829878 w 1214975"/>
                    <a:gd name="connsiteY322" fmla="*/ 220492 h 2297526"/>
                    <a:gd name="connsiteX323" fmla="*/ 829878 w 1214975"/>
                    <a:gd name="connsiteY323" fmla="*/ 220492 h 2297526"/>
                    <a:gd name="connsiteX324" fmla="*/ 819626 w 1214975"/>
                    <a:gd name="connsiteY324" fmla="*/ 223582 h 2297526"/>
                    <a:gd name="connsiteX325" fmla="*/ 819626 w 1214975"/>
                    <a:gd name="connsiteY325" fmla="*/ 223582 h 2297526"/>
                    <a:gd name="connsiteX326" fmla="*/ 803943 w 1214975"/>
                    <a:gd name="connsiteY326" fmla="*/ 215062 h 2297526"/>
                    <a:gd name="connsiteX327" fmla="*/ 875054 w 1214975"/>
                    <a:gd name="connsiteY327" fmla="*/ 170120 h 2297526"/>
                    <a:gd name="connsiteX328" fmla="*/ 881711 w 1214975"/>
                    <a:gd name="connsiteY328" fmla="*/ 144488 h 2297526"/>
                    <a:gd name="connsiteX329" fmla="*/ 881749 w 1214975"/>
                    <a:gd name="connsiteY329" fmla="*/ 144466 h 2297526"/>
                    <a:gd name="connsiteX330" fmla="*/ 881749 w 1214975"/>
                    <a:gd name="connsiteY330" fmla="*/ 144466 h 2297526"/>
                    <a:gd name="connsiteX331" fmla="*/ 907356 w 1214975"/>
                    <a:gd name="connsiteY331" fmla="*/ 151113 h 2297526"/>
                    <a:gd name="connsiteX332" fmla="*/ 907356 w 1214975"/>
                    <a:gd name="connsiteY332" fmla="*/ 151113 h 2297526"/>
                    <a:gd name="connsiteX333" fmla="*/ 900732 w 1214975"/>
                    <a:gd name="connsiteY333" fmla="*/ 176754 h 2297526"/>
                    <a:gd name="connsiteX334" fmla="*/ 900709 w 1214975"/>
                    <a:gd name="connsiteY334" fmla="*/ 176768 h 2297526"/>
                    <a:gd name="connsiteX335" fmla="*/ 900709 w 1214975"/>
                    <a:gd name="connsiteY335" fmla="*/ 176768 h 2297526"/>
                    <a:gd name="connsiteX336" fmla="*/ 891346 w 1214975"/>
                    <a:gd name="connsiteY336" fmla="*/ 179342 h 2297526"/>
                    <a:gd name="connsiteX337" fmla="*/ 891346 w 1214975"/>
                    <a:gd name="connsiteY337" fmla="*/ 179342 h 2297526"/>
                    <a:gd name="connsiteX338" fmla="*/ 875054 w 1214975"/>
                    <a:gd name="connsiteY338" fmla="*/ 170120 h 2297526"/>
                    <a:gd name="connsiteX339" fmla="*/ 948272 w 1214975"/>
                    <a:gd name="connsiteY339" fmla="*/ 128408 h 2297526"/>
                    <a:gd name="connsiteX340" fmla="*/ 956174 w 1214975"/>
                    <a:gd name="connsiteY340" fmla="*/ 103133 h 2297526"/>
                    <a:gd name="connsiteX341" fmla="*/ 956184 w 1214975"/>
                    <a:gd name="connsiteY341" fmla="*/ 103129 h 2297526"/>
                    <a:gd name="connsiteX342" fmla="*/ 956184 w 1214975"/>
                    <a:gd name="connsiteY342" fmla="*/ 103129 h 2297526"/>
                    <a:gd name="connsiteX343" fmla="*/ 981459 w 1214975"/>
                    <a:gd name="connsiteY343" fmla="*/ 111032 h 2297526"/>
                    <a:gd name="connsiteX344" fmla="*/ 981463 w 1214975"/>
                    <a:gd name="connsiteY344" fmla="*/ 111040 h 2297526"/>
                    <a:gd name="connsiteX345" fmla="*/ 981463 w 1214975"/>
                    <a:gd name="connsiteY345" fmla="*/ 111040 h 2297526"/>
                    <a:gd name="connsiteX346" fmla="*/ 973561 w 1214975"/>
                    <a:gd name="connsiteY346" fmla="*/ 136316 h 2297526"/>
                    <a:gd name="connsiteX347" fmla="*/ 973552 w 1214975"/>
                    <a:gd name="connsiteY347" fmla="*/ 136320 h 2297526"/>
                    <a:gd name="connsiteX348" fmla="*/ 973552 w 1214975"/>
                    <a:gd name="connsiteY348" fmla="*/ 136320 h 2297526"/>
                    <a:gd name="connsiteX349" fmla="*/ 964891 w 1214975"/>
                    <a:gd name="connsiteY349" fmla="*/ 138427 h 2297526"/>
                    <a:gd name="connsiteX350" fmla="*/ 964891 w 1214975"/>
                    <a:gd name="connsiteY350" fmla="*/ 138427 h 2297526"/>
                    <a:gd name="connsiteX351" fmla="*/ 948272 w 1214975"/>
                    <a:gd name="connsiteY351" fmla="*/ 128268 h 2297526"/>
                    <a:gd name="connsiteX352" fmla="*/ 1023409 w 1214975"/>
                    <a:gd name="connsiteY352" fmla="*/ 90302 h 2297526"/>
                    <a:gd name="connsiteX353" fmla="*/ 1032458 w 1214975"/>
                    <a:gd name="connsiteY353" fmla="*/ 65413 h 2297526"/>
                    <a:gd name="connsiteX354" fmla="*/ 1032491 w 1214975"/>
                    <a:gd name="connsiteY354" fmla="*/ 65396 h 2297526"/>
                    <a:gd name="connsiteX355" fmla="*/ 1032491 w 1214975"/>
                    <a:gd name="connsiteY355" fmla="*/ 65396 h 2297526"/>
                    <a:gd name="connsiteX356" fmla="*/ 1057350 w 1214975"/>
                    <a:gd name="connsiteY356" fmla="*/ 74478 h 2297526"/>
                    <a:gd name="connsiteX357" fmla="*/ 1057350 w 1214975"/>
                    <a:gd name="connsiteY357" fmla="*/ 74478 h 2297526"/>
                    <a:gd name="connsiteX358" fmla="*/ 1048300 w 1214975"/>
                    <a:gd name="connsiteY358" fmla="*/ 99367 h 2297526"/>
                    <a:gd name="connsiteX359" fmla="*/ 1048268 w 1214975"/>
                    <a:gd name="connsiteY359" fmla="*/ 99384 h 2297526"/>
                    <a:gd name="connsiteX360" fmla="*/ 1048268 w 1214975"/>
                    <a:gd name="connsiteY360" fmla="*/ 99384 h 2297526"/>
                    <a:gd name="connsiteX361" fmla="*/ 1040403 w 1214975"/>
                    <a:gd name="connsiteY361" fmla="*/ 101116 h 2297526"/>
                    <a:gd name="connsiteX362" fmla="*/ 1040403 w 1214975"/>
                    <a:gd name="connsiteY362" fmla="*/ 101116 h 2297526"/>
                    <a:gd name="connsiteX363" fmla="*/ 1023409 w 1214975"/>
                    <a:gd name="connsiteY363" fmla="*/ 90161 h 2297526"/>
                    <a:gd name="connsiteX364" fmla="*/ 1100138 w 1214975"/>
                    <a:gd name="connsiteY364" fmla="*/ 55612 h 2297526"/>
                    <a:gd name="connsiteX365" fmla="*/ 1110367 w 1214975"/>
                    <a:gd name="connsiteY365" fmla="*/ 31185 h 2297526"/>
                    <a:gd name="connsiteX366" fmla="*/ 1110390 w 1214975"/>
                    <a:gd name="connsiteY366" fmla="*/ 31175 h 2297526"/>
                    <a:gd name="connsiteX367" fmla="*/ 1110390 w 1214975"/>
                    <a:gd name="connsiteY367" fmla="*/ 31175 h 2297526"/>
                    <a:gd name="connsiteX368" fmla="*/ 1134780 w 1214975"/>
                    <a:gd name="connsiteY368" fmla="*/ 41427 h 2297526"/>
                    <a:gd name="connsiteX369" fmla="*/ 1134780 w 1214975"/>
                    <a:gd name="connsiteY369" fmla="*/ 41427 h 2297526"/>
                    <a:gd name="connsiteX370" fmla="*/ 1124575 w 1214975"/>
                    <a:gd name="connsiteY370" fmla="*/ 65864 h 2297526"/>
                    <a:gd name="connsiteX371" fmla="*/ 1124575 w 1214975"/>
                    <a:gd name="connsiteY371" fmla="*/ 65864 h 2297526"/>
                    <a:gd name="connsiteX372" fmla="*/ 1124575 w 1214975"/>
                    <a:gd name="connsiteY372" fmla="*/ 65864 h 2297526"/>
                    <a:gd name="connsiteX373" fmla="*/ 1117459 w 1214975"/>
                    <a:gd name="connsiteY373" fmla="*/ 67269 h 2297526"/>
                    <a:gd name="connsiteX374" fmla="*/ 1117459 w 1214975"/>
                    <a:gd name="connsiteY374" fmla="*/ 67269 h 2297526"/>
                    <a:gd name="connsiteX375" fmla="*/ 1100138 w 1214975"/>
                    <a:gd name="connsiteY375" fmla="*/ 55612 h 2297526"/>
                    <a:gd name="connsiteX376" fmla="*/ 1178646 w 1214975"/>
                    <a:gd name="connsiteY376" fmla="*/ 24995 h 2297526"/>
                    <a:gd name="connsiteX377" fmla="*/ 1190012 w 1214975"/>
                    <a:gd name="connsiteY377" fmla="*/ 1077 h 2297526"/>
                    <a:gd name="connsiteX378" fmla="*/ 1190021 w 1214975"/>
                    <a:gd name="connsiteY378" fmla="*/ 1073 h 2297526"/>
                    <a:gd name="connsiteX379" fmla="*/ 1190021 w 1214975"/>
                    <a:gd name="connsiteY379" fmla="*/ 1073 h 2297526"/>
                    <a:gd name="connsiteX380" fmla="*/ 1213897 w 1214975"/>
                    <a:gd name="connsiteY380" fmla="*/ 12449 h 2297526"/>
                    <a:gd name="connsiteX381" fmla="*/ 1213897 w 1214975"/>
                    <a:gd name="connsiteY381" fmla="*/ 12449 h 2297526"/>
                    <a:gd name="connsiteX382" fmla="*/ 1202568 w 1214975"/>
                    <a:gd name="connsiteY382" fmla="*/ 36325 h 2297526"/>
                    <a:gd name="connsiteX383" fmla="*/ 1202568 w 1214975"/>
                    <a:gd name="connsiteY383" fmla="*/ 36325 h 2297526"/>
                    <a:gd name="connsiteX384" fmla="*/ 1196295 w 1214975"/>
                    <a:gd name="connsiteY384" fmla="*/ 37448 h 2297526"/>
                    <a:gd name="connsiteX385" fmla="*/ 1196295 w 1214975"/>
                    <a:gd name="connsiteY385" fmla="*/ 37448 h 2297526"/>
                    <a:gd name="connsiteX386" fmla="*/ 1178646 w 1214975"/>
                    <a:gd name="connsiteY386" fmla="*/ 24995 h 2297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</a:cxnLst>
                  <a:rect l="l" t="t" r="r" b="b"/>
                  <a:pathLst>
                    <a:path w="1214975" h="2297526">
                      <a:moveTo>
                        <a:pt x="103647" y="2285100"/>
                      </a:moveTo>
                      <a:lnTo>
                        <a:pt x="103647" y="2285100"/>
                      </a:lnTo>
                      <a:cubicBezTo>
                        <a:pt x="100136" y="2285100"/>
                        <a:pt x="105239" y="2264549"/>
                        <a:pt x="115023" y="2261084"/>
                      </a:cubicBezTo>
                      <a:lnTo>
                        <a:pt x="115023" y="2261084"/>
                      </a:lnTo>
                      <a:cubicBezTo>
                        <a:pt x="124743" y="2257643"/>
                        <a:pt x="135416" y="2262709"/>
                        <a:pt x="138898" y="2272413"/>
                      </a:cubicBezTo>
                      <a:lnTo>
                        <a:pt x="138898" y="2272413"/>
                      </a:lnTo>
                      <a:cubicBezTo>
                        <a:pt x="142335" y="2282146"/>
                        <a:pt x="137247" y="2292824"/>
                        <a:pt x="127522" y="2296289"/>
                      </a:cubicBezTo>
                      <a:lnTo>
                        <a:pt x="127522" y="2296289"/>
                      </a:lnTo>
                      <a:cubicBezTo>
                        <a:pt x="125531" y="2297038"/>
                        <a:pt x="123424" y="2297436"/>
                        <a:pt x="121296" y="2297459"/>
                      </a:cubicBezTo>
                      <a:lnTo>
                        <a:pt x="121296" y="2297459"/>
                      </a:lnTo>
                      <a:cubicBezTo>
                        <a:pt x="113188" y="2298189"/>
                        <a:pt x="105735" y="2292970"/>
                        <a:pt x="103647" y="2285100"/>
                      </a:cubicBezTo>
                      <a:close/>
                      <a:moveTo>
                        <a:pt x="77056" y="2204018"/>
                      </a:moveTo>
                      <a:cubicBezTo>
                        <a:pt x="74023" y="2194130"/>
                        <a:pt x="79580" y="2183658"/>
                        <a:pt x="89467" y="2180624"/>
                      </a:cubicBezTo>
                      <a:cubicBezTo>
                        <a:pt x="89481" y="2180620"/>
                        <a:pt x="89495" y="2180615"/>
                        <a:pt x="89509" y="2180610"/>
                      </a:cubicBezTo>
                      <a:lnTo>
                        <a:pt x="89509" y="2180610"/>
                      </a:lnTo>
                      <a:cubicBezTo>
                        <a:pt x="99399" y="2177586"/>
                        <a:pt x="109868" y="2183148"/>
                        <a:pt x="112894" y="2193040"/>
                      </a:cubicBezTo>
                      <a:cubicBezTo>
                        <a:pt x="112902" y="2193063"/>
                        <a:pt x="112909" y="2193086"/>
                        <a:pt x="112916" y="2193110"/>
                      </a:cubicBezTo>
                      <a:lnTo>
                        <a:pt x="112916" y="2193110"/>
                      </a:lnTo>
                      <a:cubicBezTo>
                        <a:pt x="115949" y="2202997"/>
                        <a:pt x="110393" y="2213469"/>
                        <a:pt x="100506" y="2216503"/>
                      </a:cubicBezTo>
                      <a:cubicBezTo>
                        <a:pt x="100492" y="2216508"/>
                        <a:pt x="100478" y="2216512"/>
                        <a:pt x="100464" y="2216517"/>
                      </a:cubicBezTo>
                      <a:lnTo>
                        <a:pt x="100464" y="2216517"/>
                      </a:lnTo>
                      <a:cubicBezTo>
                        <a:pt x="98703" y="2217051"/>
                        <a:pt x="96873" y="2217322"/>
                        <a:pt x="95033" y="2217313"/>
                      </a:cubicBezTo>
                      <a:lnTo>
                        <a:pt x="95033" y="2217313"/>
                      </a:lnTo>
                      <a:cubicBezTo>
                        <a:pt x="86762" y="2217336"/>
                        <a:pt x="79455" y="2211934"/>
                        <a:pt x="77056" y="2204018"/>
                      </a:cubicBezTo>
                      <a:close/>
                      <a:moveTo>
                        <a:pt x="54258" y="2121999"/>
                      </a:moveTo>
                      <a:cubicBezTo>
                        <a:pt x="51579" y="2111789"/>
                        <a:pt x="57643" y="2101335"/>
                        <a:pt x="67834" y="2098592"/>
                      </a:cubicBezTo>
                      <a:lnTo>
                        <a:pt x="67834" y="2098592"/>
                      </a:lnTo>
                      <a:cubicBezTo>
                        <a:pt x="77703" y="2096176"/>
                        <a:pt x="87724" y="2101953"/>
                        <a:pt x="90586" y="2111700"/>
                      </a:cubicBezTo>
                      <a:lnTo>
                        <a:pt x="90586" y="2111700"/>
                      </a:lnTo>
                      <a:cubicBezTo>
                        <a:pt x="93079" y="2121882"/>
                        <a:pt x="87086" y="2132214"/>
                        <a:pt x="77010" y="2135107"/>
                      </a:cubicBezTo>
                      <a:lnTo>
                        <a:pt x="77010" y="2135107"/>
                      </a:lnTo>
                      <a:cubicBezTo>
                        <a:pt x="75488" y="2135566"/>
                        <a:pt x="73916" y="2135832"/>
                        <a:pt x="72328" y="2135903"/>
                      </a:cubicBezTo>
                      <a:lnTo>
                        <a:pt x="72328" y="2135903"/>
                      </a:lnTo>
                      <a:cubicBezTo>
                        <a:pt x="63852" y="2135893"/>
                        <a:pt x="56440" y="2130191"/>
                        <a:pt x="54258" y="2121999"/>
                      </a:cubicBezTo>
                      <a:close/>
                      <a:moveTo>
                        <a:pt x="35532" y="2038950"/>
                      </a:moveTo>
                      <a:cubicBezTo>
                        <a:pt x="33493" y="2028815"/>
                        <a:pt x="40052" y="2018946"/>
                        <a:pt x="50185" y="2016900"/>
                      </a:cubicBezTo>
                      <a:lnTo>
                        <a:pt x="50185" y="2016900"/>
                      </a:lnTo>
                      <a:cubicBezTo>
                        <a:pt x="60304" y="2014859"/>
                        <a:pt x="70167" y="2021390"/>
                        <a:pt x="72235" y="2031506"/>
                      </a:cubicBezTo>
                      <a:lnTo>
                        <a:pt x="72235" y="2031506"/>
                      </a:lnTo>
                      <a:cubicBezTo>
                        <a:pt x="74305" y="2041637"/>
                        <a:pt x="67768" y="2051529"/>
                        <a:pt x="57636" y="2053603"/>
                      </a:cubicBezTo>
                      <a:cubicBezTo>
                        <a:pt x="57633" y="2053603"/>
                        <a:pt x="57631" y="2053603"/>
                        <a:pt x="57628" y="2053603"/>
                      </a:cubicBezTo>
                      <a:lnTo>
                        <a:pt x="57628" y="2053603"/>
                      </a:lnTo>
                      <a:cubicBezTo>
                        <a:pt x="56394" y="2053842"/>
                        <a:pt x="55140" y="2053968"/>
                        <a:pt x="53883" y="2053977"/>
                      </a:cubicBezTo>
                      <a:lnTo>
                        <a:pt x="53883" y="2053977"/>
                      </a:lnTo>
                      <a:cubicBezTo>
                        <a:pt x="44899" y="2054066"/>
                        <a:pt x="37119" y="2047756"/>
                        <a:pt x="35345" y="2038950"/>
                      </a:cubicBezTo>
                      <a:close/>
                      <a:moveTo>
                        <a:pt x="20458" y="1955106"/>
                      </a:moveTo>
                      <a:cubicBezTo>
                        <a:pt x="18891" y="1944881"/>
                        <a:pt x="25909" y="1935326"/>
                        <a:pt x="36131" y="1933758"/>
                      </a:cubicBezTo>
                      <a:cubicBezTo>
                        <a:pt x="36134" y="1933758"/>
                        <a:pt x="36138" y="1933758"/>
                        <a:pt x="36141" y="1933758"/>
                      </a:cubicBezTo>
                      <a:lnTo>
                        <a:pt x="36141" y="1933758"/>
                      </a:lnTo>
                      <a:cubicBezTo>
                        <a:pt x="46363" y="1932190"/>
                        <a:pt x="55920" y="1939207"/>
                        <a:pt x="57487" y="1949432"/>
                      </a:cubicBezTo>
                      <a:cubicBezTo>
                        <a:pt x="57487" y="1949436"/>
                        <a:pt x="57488" y="1949436"/>
                        <a:pt x="57488" y="1949441"/>
                      </a:cubicBezTo>
                      <a:lnTo>
                        <a:pt x="57488" y="1949441"/>
                      </a:lnTo>
                      <a:cubicBezTo>
                        <a:pt x="59054" y="1959665"/>
                        <a:pt x="52037" y="1969220"/>
                        <a:pt x="41815" y="1970788"/>
                      </a:cubicBezTo>
                      <a:cubicBezTo>
                        <a:pt x="41811" y="1970788"/>
                        <a:pt x="41808" y="1970788"/>
                        <a:pt x="41805" y="1970788"/>
                      </a:cubicBezTo>
                      <a:lnTo>
                        <a:pt x="41805" y="1970788"/>
                      </a:lnTo>
                      <a:cubicBezTo>
                        <a:pt x="40855" y="1970859"/>
                        <a:pt x="39900" y="1970859"/>
                        <a:pt x="38950" y="1970788"/>
                      </a:cubicBezTo>
                      <a:lnTo>
                        <a:pt x="38950" y="1970788"/>
                      </a:lnTo>
                      <a:cubicBezTo>
                        <a:pt x="29776" y="1970798"/>
                        <a:pt x="21948" y="1964155"/>
                        <a:pt x="20458" y="1955106"/>
                      </a:cubicBezTo>
                      <a:close/>
                      <a:moveTo>
                        <a:pt x="9363" y="1870652"/>
                      </a:moveTo>
                      <a:cubicBezTo>
                        <a:pt x="8275" y="1860367"/>
                        <a:pt x="15730" y="1851150"/>
                        <a:pt x="26015" y="1850059"/>
                      </a:cubicBezTo>
                      <a:cubicBezTo>
                        <a:pt x="26035" y="1850059"/>
                        <a:pt x="26055" y="1850054"/>
                        <a:pt x="26076" y="1850054"/>
                      </a:cubicBezTo>
                      <a:lnTo>
                        <a:pt x="26076" y="1850054"/>
                      </a:lnTo>
                      <a:cubicBezTo>
                        <a:pt x="36352" y="1848888"/>
                        <a:pt x="45626" y="1856276"/>
                        <a:pt x="46791" y="1866551"/>
                      </a:cubicBezTo>
                      <a:cubicBezTo>
                        <a:pt x="46799" y="1866622"/>
                        <a:pt x="46807" y="1866697"/>
                        <a:pt x="46814" y="1866767"/>
                      </a:cubicBezTo>
                      <a:lnTo>
                        <a:pt x="46814" y="1866767"/>
                      </a:lnTo>
                      <a:cubicBezTo>
                        <a:pt x="47878" y="1877042"/>
                        <a:pt x="40421" y="1886237"/>
                        <a:pt x="30148" y="1887318"/>
                      </a:cubicBezTo>
                      <a:lnTo>
                        <a:pt x="30148" y="1887318"/>
                      </a:lnTo>
                      <a:lnTo>
                        <a:pt x="28182" y="1887318"/>
                      </a:lnTo>
                      <a:lnTo>
                        <a:pt x="28089" y="1887318"/>
                      </a:lnTo>
                      <a:cubicBezTo>
                        <a:pt x="18500" y="1887374"/>
                        <a:pt x="10417" y="1880184"/>
                        <a:pt x="9363" y="1870652"/>
                      </a:cubicBezTo>
                      <a:close/>
                      <a:moveTo>
                        <a:pt x="2762" y="1785778"/>
                      </a:moveTo>
                      <a:cubicBezTo>
                        <a:pt x="2177" y="1775451"/>
                        <a:pt x="10073" y="1766607"/>
                        <a:pt x="20399" y="1766022"/>
                      </a:cubicBezTo>
                      <a:cubicBezTo>
                        <a:pt x="20403" y="1766022"/>
                        <a:pt x="20407" y="1766022"/>
                        <a:pt x="20411" y="1766022"/>
                      </a:cubicBezTo>
                      <a:lnTo>
                        <a:pt x="20411" y="1766022"/>
                      </a:lnTo>
                      <a:cubicBezTo>
                        <a:pt x="30736" y="1765437"/>
                        <a:pt x="39581" y="1773335"/>
                        <a:pt x="40166" y="1783657"/>
                      </a:cubicBezTo>
                      <a:cubicBezTo>
                        <a:pt x="40166" y="1783662"/>
                        <a:pt x="40167" y="1783667"/>
                        <a:pt x="40167" y="1783671"/>
                      </a:cubicBezTo>
                      <a:lnTo>
                        <a:pt x="40167" y="1783671"/>
                      </a:lnTo>
                      <a:cubicBezTo>
                        <a:pt x="40725" y="1793984"/>
                        <a:pt x="32829" y="1802800"/>
                        <a:pt x="22518" y="1803380"/>
                      </a:cubicBezTo>
                      <a:lnTo>
                        <a:pt x="21441" y="1803380"/>
                      </a:lnTo>
                      <a:cubicBezTo>
                        <a:pt x="11540" y="1803375"/>
                        <a:pt x="3356" y="1795660"/>
                        <a:pt x="2762" y="1785778"/>
                      </a:cubicBezTo>
                      <a:close/>
                      <a:moveTo>
                        <a:pt x="0" y="1700342"/>
                      </a:moveTo>
                      <a:cubicBezTo>
                        <a:pt x="0" y="1690000"/>
                        <a:pt x="8384" y="1681616"/>
                        <a:pt x="18726" y="1681616"/>
                      </a:cubicBezTo>
                      <a:lnTo>
                        <a:pt x="18726" y="1681616"/>
                      </a:lnTo>
                      <a:cubicBezTo>
                        <a:pt x="28923" y="1681616"/>
                        <a:pt x="37248" y="1689771"/>
                        <a:pt x="37452" y="1699967"/>
                      </a:cubicBezTo>
                      <a:lnTo>
                        <a:pt x="37452" y="1699967"/>
                      </a:lnTo>
                      <a:cubicBezTo>
                        <a:pt x="37452" y="1710308"/>
                        <a:pt x="29068" y="1718693"/>
                        <a:pt x="18726" y="1718693"/>
                      </a:cubicBezTo>
                      <a:lnTo>
                        <a:pt x="18726" y="1718693"/>
                      </a:lnTo>
                      <a:cubicBezTo>
                        <a:pt x="8528" y="1718693"/>
                        <a:pt x="204" y="1710538"/>
                        <a:pt x="0" y="1700342"/>
                      </a:cubicBezTo>
                      <a:close/>
                      <a:moveTo>
                        <a:pt x="19334" y="1634380"/>
                      </a:moveTo>
                      <a:cubicBezTo>
                        <a:pt x="9252" y="1634240"/>
                        <a:pt x="1192" y="1625954"/>
                        <a:pt x="1333" y="1615870"/>
                      </a:cubicBezTo>
                      <a:cubicBezTo>
                        <a:pt x="1336" y="1615626"/>
                        <a:pt x="1344" y="1615383"/>
                        <a:pt x="1358" y="1615140"/>
                      </a:cubicBezTo>
                      <a:lnTo>
                        <a:pt x="1358" y="1615140"/>
                      </a:lnTo>
                      <a:cubicBezTo>
                        <a:pt x="1838" y="1604850"/>
                        <a:pt x="10540" y="1596882"/>
                        <a:pt x="20832" y="1597303"/>
                      </a:cubicBezTo>
                      <a:lnTo>
                        <a:pt x="20832" y="1597303"/>
                      </a:lnTo>
                      <a:cubicBezTo>
                        <a:pt x="31122" y="1597734"/>
                        <a:pt x="39132" y="1606395"/>
                        <a:pt x="38762" y="1616684"/>
                      </a:cubicBezTo>
                      <a:lnTo>
                        <a:pt x="38762" y="1616684"/>
                      </a:lnTo>
                      <a:cubicBezTo>
                        <a:pt x="38287" y="1626679"/>
                        <a:pt x="30041" y="1634530"/>
                        <a:pt x="20037" y="1634521"/>
                      </a:cubicBezTo>
                      <a:lnTo>
                        <a:pt x="19334" y="1634521"/>
                      </a:lnTo>
                      <a:close/>
                      <a:moveTo>
                        <a:pt x="24016" y="1550629"/>
                      </a:moveTo>
                      <a:cubicBezTo>
                        <a:pt x="13714" y="1549712"/>
                        <a:pt x="6106" y="1540620"/>
                        <a:pt x="7022" y="1530321"/>
                      </a:cubicBezTo>
                      <a:cubicBezTo>
                        <a:pt x="7022" y="1530316"/>
                        <a:pt x="7022" y="1530316"/>
                        <a:pt x="7022" y="1530312"/>
                      </a:cubicBezTo>
                      <a:lnTo>
                        <a:pt x="7022" y="1530312"/>
                      </a:lnTo>
                      <a:cubicBezTo>
                        <a:pt x="7938" y="1520013"/>
                        <a:pt x="17031" y="1512401"/>
                        <a:pt x="27332" y="1513318"/>
                      </a:cubicBezTo>
                      <a:cubicBezTo>
                        <a:pt x="27335" y="1513318"/>
                        <a:pt x="27337" y="1513318"/>
                        <a:pt x="27340" y="1513318"/>
                      </a:cubicBezTo>
                      <a:lnTo>
                        <a:pt x="27340" y="1513318"/>
                      </a:lnTo>
                      <a:cubicBezTo>
                        <a:pt x="37624" y="1514236"/>
                        <a:pt x="45226" y="1523304"/>
                        <a:pt x="44333" y="1533589"/>
                      </a:cubicBezTo>
                      <a:lnTo>
                        <a:pt x="44333" y="1533589"/>
                      </a:lnTo>
                      <a:cubicBezTo>
                        <a:pt x="43482" y="1543284"/>
                        <a:pt x="35342" y="1550713"/>
                        <a:pt x="25607" y="1550676"/>
                      </a:cubicBezTo>
                      <a:lnTo>
                        <a:pt x="23782" y="1550676"/>
                      </a:lnTo>
                      <a:close/>
                      <a:moveTo>
                        <a:pt x="32302" y="1466878"/>
                      </a:moveTo>
                      <a:cubicBezTo>
                        <a:pt x="22056" y="1465474"/>
                        <a:pt x="14886" y="1456032"/>
                        <a:pt x="16288" y="1445788"/>
                      </a:cubicBezTo>
                      <a:cubicBezTo>
                        <a:pt x="16289" y="1445779"/>
                        <a:pt x="16290" y="1445770"/>
                        <a:pt x="16291" y="1445765"/>
                      </a:cubicBezTo>
                      <a:lnTo>
                        <a:pt x="16291" y="1445765"/>
                      </a:lnTo>
                      <a:cubicBezTo>
                        <a:pt x="17513" y="1435494"/>
                        <a:pt x="26828" y="1428158"/>
                        <a:pt x="37097" y="1429380"/>
                      </a:cubicBezTo>
                      <a:cubicBezTo>
                        <a:pt x="37215" y="1429394"/>
                        <a:pt x="37334" y="1429413"/>
                        <a:pt x="37452" y="1429427"/>
                      </a:cubicBezTo>
                      <a:lnTo>
                        <a:pt x="37452" y="1429427"/>
                      </a:lnTo>
                      <a:cubicBezTo>
                        <a:pt x="47701" y="1430808"/>
                        <a:pt x="54890" y="1440236"/>
                        <a:pt x="53510" y="1450484"/>
                      </a:cubicBezTo>
                      <a:cubicBezTo>
                        <a:pt x="53510" y="1450489"/>
                        <a:pt x="53509" y="1450489"/>
                        <a:pt x="53509" y="1450493"/>
                      </a:cubicBezTo>
                      <a:lnTo>
                        <a:pt x="53509" y="1450493"/>
                      </a:lnTo>
                      <a:cubicBezTo>
                        <a:pt x="52236" y="1459837"/>
                        <a:pt x="44213" y="1466775"/>
                        <a:pt x="34783" y="1466691"/>
                      </a:cubicBezTo>
                      <a:lnTo>
                        <a:pt x="34783" y="1466691"/>
                      </a:lnTo>
                      <a:close/>
                      <a:moveTo>
                        <a:pt x="44801" y="1383455"/>
                      </a:moveTo>
                      <a:cubicBezTo>
                        <a:pt x="34645" y="1381559"/>
                        <a:pt x="27941" y="1371798"/>
                        <a:pt x="29821" y="1361640"/>
                      </a:cubicBezTo>
                      <a:lnTo>
                        <a:pt x="29821" y="1361640"/>
                      </a:lnTo>
                      <a:cubicBezTo>
                        <a:pt x="31715" y="1351481"/>
                        <a:pt x="41477" y="1344777"/>
                        <a:pt x="51636" y="1346659"/>
                      </a:cubicBezTo>
                      <a:lnTo>
                        <a:pt x="51636" y="1346659"/>
                      </a:lnTo>
                      <a:cubicBezTo>
                        <a:pt x="61809" y="1348522"/>
                        <a:pt x="68547" y="1358278"/>
                        <a:pt x="66686" y="1368451"/>
                      </a:cubicBezTo>
                      <a:cubicBezTo>
                        <a:pt x="66679" y="1368489"/>
                        <a:pt x="66671" y="1368531"/>
                        <a:pt x="66664" y="1368568"/>
                      </a:cubicBezTo>
                      <a:lnTo>
                        <a:pt x="66664" y="1368568"/>
                      </a:lnTo>
                      <a:cubicBezTo>
                        <a:pt x="65018" y="1377435"/>
                        <a:pt x="57284" y="1383872"/>
                        <a:pt x="48266" y="1383876"/>
                      </a:cubicBezTo>
                      <a:lnTo>
                        <a:pt x="48266" y="1383876"/>
                      </a:lnTo>
                      <a:cubicBezTo>
                        <a:pt x="47095" y="1383806"/>
                        <a:pt x="45934" y="1383619"/>
                        <a:pt x="44801" y="1383315"/>
                      </a:cubicBezTo>
                      <a:close/>
                      <a:moveTo>
                        <a:pt x="61280" y="1300781"/>
                      </a:moveTo>
                      <a:cubicBezTo>
                        <a:pt x="51200" y="1298468"/>
                        <a:pt x="44904" y="1288422"/>
                        <a:pt x="47218" y="1278343"/>
                      </a:cubicBezTo>
                      <a:cubicBezTo>
                        <a:pt x="47224" y="1278315"/>
                        <a:pt x="47230" y="1278291"/>
                        <a:pt x="47236" y="1278263"/>
                      </a:cubicBezTo>
                      <a:lnTo>
                        <a:pt x="47236" y="1278263"/>
                      </a:lnTo>
                      <a:cubicBezTo>
                        <a:pt x="49549" y="1268184"/>
                        <a:pt x="59596" y="1261888"/>
                        <a:pt x="69676" y="1264200"/>
                      </a:cubicBezTo>
                      <a:cubicBezTo>
                        <a:pt x="69702" y="1264205"/>
                        <a:pt x="69728" y="1264214"/>
                        <a:pt x="69753" y="1264219"/>
                      </a:cubicBezTo>
                      <a:lnTo>
                        <a:pt x="69753" y="1264219"/>
                      </a:lnTo>
                      <a:cubicBezTo>
                        <a:pt x="79832" y="1266536"/>
                        <a:pt x="86122" y="1276587"/>
                        <a:pt x="83803" y="1286666"/>
                      </a:cubicBezTo>
                      <a:cubicBezTo>
                        <a:pt x="83801" y="1286676"/>
                        <a:pt x="83800" y="1286680"/>
                        <a:pt x="83798" y="1286690"/>
                      </a:cubicBezTo>
                      <a:lnTo>
                        <a:pt x="83798" y="1286690"/>
                      </a:lnTo>
                      <a:cubicBezTo>
                        <a:pt x="81817" y="1295173"/>
                        <a:pt x="74249" y="1301165"/>
                        <a:pt x="65540" y="1301155"/>
                      </a:cubicBezTo>
                      <a:lnTo>
                        <a:pt x="65540" y="1301155"/>
                      </a:lnTo>
                      <a:cubicBezTo>
                        <a:pt x="64106" y="1301141"/>
                        <a:pt x="62677" y="1300968"/>
                        <a:pt x="61280" y="1300640"/>
                      </a:cubicBezTo>
                      <a:close/>
                      <a:moveTo>
                        <a:pt x="81691" y="1218762"/>
                      </a:moveTo>
                      <a:cubicBezTo>
                        <a:pt x="71744" y="1215930"/>
                        <a:pt x="65976" y="1205575"/>
                        <a:pt x="68807" y="1195627"/>
                      </a:cubicBezTo>
                      <a:cubicBezTo>
                        <a:pt x="68810" y="1195612"/>
                        <a:pt x="68814" y="1195603"/>
                        <a:pt x="68817" y="1195589"/>
                      </a:cubicBezTo>
                      <a:lnTo>
                        <a:pt x="68817" y="1195589"/>
                      </a:lnTo>
                      <a:cubicBezTo>
                        <a:pt x="71673" y="1185669"/>
                        <a:pt x="82017" y="1179934"/>
                        <a:pt x="91943" y="1182762"/>
                      </a:cubicBezTo>
                      <a:lnTo>
                        <a:pt x="91943" y="1182762"/>
                      </a:lnTo>
                      <a:cubicBezTo>
                        <a:pt x="101891" y="1185594"/>
                        <a:pt x="107659" y="1195950"/>
                        <a:pt x="104828" y="1205898"/>
                      </a:cubicBezTo>
                      <a:cubicBezTo>
                        <a:pt x="104824" y="1205912"/>
                        <a:pt x="104821" y="1205921"/>
                        <a:pt x="104817" y="1205935"/>
                      </a:cubicBezTo>
                      <a:lnTo>
                        <a:pt x="104817" y="1205935"/>
                      </a:lnTo>
                      <a:cubicBezTo>
                        <a:pt x="102522" y="1213964"/>
                        <a:pt x="95189" y="1219497"/>
                        <a:pt x="86841" y="1219511"/>
                      </a:cubicBezTo>
                      <a:lnTo>
                        <a:pt x="86841" y="1219511"/>
                      </a:lnTo>
                      <a:cubicBezTo>
                        <a:pt x="85096" y="1219520"/>
                        <a:pt x="83361" y="1219268"/>
                        <a:pt x="81691" y="1218762"/>
                      </a:cubicBezTo>
                      <a:close/>
                      <a:moveTo>
                        <a:pt x="105894" y="1138054"/>
                      </a:moveTo>
                      <a:cubicBezTo>
                        <a:pt x="96096" y="1134744"/>
                        <a:pt x="90834" y="1124122"/>
                        <a:pt x="94143" y="1114324"/>
                      </a:cubicBezTo>
                      <a:cubicBezTo>
                        <a:pt x="94143" y="1114319"/>
                        <a:pt x="94143" y="1114319"/>
                        <a:pt x="94144" y="1114319"/>
                      </a:cubicBezTo>
                      <a:lnTo>
                        <a:pt x="94144" y="1114319"/>
                      </a:lnTo>
                      <a:cubicBezTo>
                        <a:pt x="97452" y="1104521"/>
                        <a:pt x="108078" y="1099259"/>
                        <a:pt x="117876" y="1102569"/>
                      </a:cubicBezTo>
                      <a:cubicBezTo>
                        <a:pt x="117877" y="1102569"/>
                        <a:pt x="117878" y="1102569"/>
                        <a:pt x="117879" y="1102569"/>
                      </a:cubicBezTo>
                      <a:lnTo>
                        <a:pt x="117879" y="1102569"/>
                      </a:lnTo>
                      <a:cubicBezTo>
                        <a:pt x="127677" y="1105879"/>
                        <a:pt x="132938" y="1116501"/>
                        <a:pt x="129630" y="1126299"/>
                      </a:cubicBezTo>
                      <a:cubicBezTo>
                        <a:pt x="129629" y="1126304"/>
                        <a:pt x="129629" y="1126304"/>
                        <a:pt x="129629" y="1126304"/>
                      </a:cubicBezTo>
                      <a:lnTo>
                        <a:pt x="129629" y="1126304"/>
                      </a:lnTo>
                      <a:cubicBezTo>
                        <a:pt x="127107" y="1133972"/>
                        <a:pt x="119957" y="1139159"/>
                        <a:pt x="111886" y="1139178"/>
                      </a:cubicBezTo>
                      <a:lnTo>
                        <a:pt x="111886" y="1139178"/>
                      </a:lnTo>
                      <a:cubicBezTo>
                        <a:pt x="109847" y="1139154"/>
                        <a:pt x="107825" y="1138803"/>
                        <a:pt x="105894" y="1138148"/>
                      </a:cubicBezTo>
                      <a:close/>
                      <a:moveTo>
                        <a:pt x="133983" y="1058470"/>
                      </a:moveTo>
                      <a:cubicBezTo>
                        <a:pt x="124372" y="1054687"/>
                        <a:pt x="119638" y="1043836"/>
                        <a:pt x="123403" y="1034220"/>
                      </a:cubicBezTo>
                      <a:lnTo>
                        <a:pt x="123403" y="1034220"/>
                      </a:lnTo>
                      <a:cubicBezTo>
                        <a:pt x="127167" y="1024590"/>
                        <a:pt x="138022" y="1019834"/>
                        <a:pt x="147653" y="1023593"/>
                      </a:cubicBezTo>
                      <a:lnTo>
                        <a:pt x="147653" y="1023593"/>
                      </a:lnTo>
                      <a:cubicBezTo>
                        <a:pt x="157288" y="1027347"/>
                        <a:pt x="162055" y="1038204"/>
                        <a:pt x="158299" y="1047843"/>
                      </a:cubicBezTo>
                      <a:cubicBezTo>
                        <a:pt x="158292" y="1047857"/>
                        <a:pt x="158286" y="1047876"/>
                        <a:pt x="158279" y="1047890"/>
                      </a:cubicBezTo>
                      <a:lnTo>
                        <a:pt x="158279" y="1047890"/>
                      </a:lnTo>
                      <a:cubicBezTo>
                        <a:pt x="155464" y="1055071"/>
                        <a:pt x="148532" y="1059790"/>
                        <a:pt x="140818" y="1059781"/>
                      </a:cubicBezTo>
                      <a:lnTo>
                        <a:pt x="140818" y="1059781"/>
                      </a:lnTo>
                      <a:cubicBezTo>
                        <a:pt x="138473" y="1059846"/>
                        <a:pt x="136138" y="1059467"/>
                        <a:pt x="133936" y="1058657"/>
                      </a:cubicBezTo>
                      <a:close/>
                      <a:moveTo>
                        <a:pt x="165770" y="980430"/>
                      </a:moveTo>
                      <a:cubicBezTo>
                        <a:pt x="156374" y="976175"/>
                        <a:pt x="152188" y="965122"/>
                        <a:pt x="156407" y="955712"/>
                      </a:cubicBezTo>
                      <a:lnTo>
                        <a:pt x="156407" y="955712"/>
                      </a:lnTo>
                      <a:cubicBezTo>
                        <a:pt x="160662" y="946316"/>
                        <a:pt x="171713" y="942131"/>
                        <a:pt x="181125" y="946349"/>
                      </a:cubicBezTo>
                      <a:lnTo>
                        <a:pt x="181125" y="946349"/>
                      </a:lnTo>
                      <a:cubicBezTo>
                        <a:pt x="190520" y="950605"/>
                        <a:pt x="194707" y="961658"/>
                        <a:pt x="190488" y="971067"/>
                      </a:cubicBezTo>
                      <a:lnTo>
                        <a:pt x="190488" y="971067"/>
                      </a:lnTo>
                      <a:cubicBezTo>
                        <a:pt x="187479" y="977912"/>
                        <a:pt x="180689" y="982307"/>
                        <a:pt x="173213" y="982256"/>
                      </a:cubicBezTo>
                      <a:lnTo>
                        <a:pt x="173213" y="982256"/>
                      </a:lnTo>
                      <a:cubicBezTo>
                        <a:pt x="170629" y="982242"/>
                        <a:pt x="168076" y="981685"/>
                        <a:pt x="165723" y="980617"/>
                      </a:cubicBezTo>
                      <a:close/>
                      <a:moveTo>
                        <a:pt x="201302" y="904170"/>
                      </a:moveTo>
                      <a:cubicBezTo>
                        <a:pt x="192093" y="899497"/>
                        <a:pt x="188407" y="888248"/>
                        <a:pt x="193062" y="879030"/>
                      </a:cubicBezTo>
                      <a:lnTo>
                        <a:pt x="193062" y="879030"/>
                      </a:lnTo>
                      <a:cubicBezTo>
                        <a:pt x="197720" y="869803"/>
                        <a:pt x="208971" y="866095"/>
                        <a:pt x="218202" y="870744"/>
                      </a:cubicBezTo>
                      <a:lnTo>
                        <a:pt x="218202" y="870744"/>
                      </a:lnTo>
                      <a:cubicBezTo>
                        <a:pt x="227277" y="875468"/>
                        <a:pt x="230882" y="886595"/>
                        <a:pt x="226301" y="895743"/>
                      </a:cubicBezTo>
                      <a:lnTo>
                        <a:pt x="226301" y="895743"/>
                      </a:lnTo>
                      <a:cubicBezTo>
                        <a:pt x="223113" y="902072"/>
                        <a:pt x="216626" y="906056"/>
                        <a:pt x="209541" y="906042"/>
                      </a:cubicBezTo>
                      <a:lnTo>
                        <a:pt x="209541" y="906042"/>
                      </a:lnTo>
                      <a:cubicBezTo>
                        <a:pt x="206688" y="906051"/>
                        <a:pt x="203870" y="905415"/>
                        <a:pt x="201302" y="904170"/>
                      </a:cubicBezTo>
                      <a:close/>
                      <a:moveTo>
                        <a:pt x="240298" y="829267"/>
                      </a:moveTo>
                      <a:cubicBezTo>
                        <a:pt x="231303" y="824173"/>
                        <a:pt x="228139" y="812750"/>
                        <a:pt x="233229" y="803753"/>
                      </a:cubicBezTo>
                      <a:lnTo>
                        <a:pt x="233229" y="803753"/>
                      </a:lnTo>
                      <a:cubicBezTo>
                        <a:pt x="238325" y="794760"/>
                        <a:pt x="249745" y="791595"/>
                        <a:pt x="258743" y="796684"/>
                      </a:cubicBezTo>
                      <a:lnTo>
                        <a:pt x="258743" y="796684"/>
                      </a:lnTo>
                      <a:cubicBezTo>
                        <a:pt x="267738" y="801777"/>
                        <a:pt x="270903" y="813200"/>
                        <a:pt x="265812" y="822197"/>
                      </a:cubicBezTo>
                      <a:lnTo>
                        <a:pt x="265812" y="822197"/>
                      </a:lnTo>
                      <a:cubicBezTo>
                        <a:pt x="262454" y="828017"/>
                        <a:pt x="256237" y="831589"/>
                        <a:pt x="249521" y="831560"/>
                      </a:cubicBezTo>
                      <a:lnTo>
                        <a:pt x="249521" y="831560"/>
                      </a:lnTo>
                      <a:cubicBezTo>
                        <a:pt x="246258" y="831706"/>
                        <a:pt x="243014" y="830994"/>
                        <a:pt x="240111" y="829501"/>
                      </a:cubicBezTo>
                      <a:close/>
                      <a:moveTo>
                        <a:pt x="282759" y="756517"/>
                      </a:moveTo>
                      <a:cubicBezTo>
                        <a:pt x="274009" y="751002"/>
                        <a:pt x="271384" y="739444"/>
                        <a:pt x="276897" y="730689"/>
                      </a:cubicBezTo>
                      <a:cubicBezTo>
                        <a:pt x="276900" y="730685"/>
                        <a:pt x="276904" y="730680"/>
                        <a:pt x="276907" y="730675"/>
                      </a:cubicBezTo>
                      <a:lnTo>
                        <a:pt x="276907" y="730675"/>
                      </a:lnTo>
                      <a:cubicBezTo>
                        <a:pt x="282420" y="721926"/>
                        <a:pt x="293982" y="719300"/>
                        <a:pt x="302732" y="724814"/>
                      </a:cubicBezTo>
                      <a:cubicBezTo>
                        <a:pt x="302738" y="724819"/>
                        <a:pt x="302743" y="724819"/>
                        <a:pt x="302749" y="724824"/>
                      </a:cubicBezTo>
                      <a:lnTo>
                        <a:pt x="302749" y="724824"/>
                      </a:lnTo>
                      <a:cubicBezTo>
                        <a:pt x="311499" y="730338"/>
                        <a:pt x="314124" y="741897"/>
                        <a:pt x="308611" y="750651"/>
                      </a:cubicBezTo>
                      <a:cubicBezTo>
                        <a:pt x="308607" y="750656"/>
                        <a:pt x="308604" y="750660"/>
                        <a:pt x="308600" y="750665"/>
                      </a:cubicBezTo>
                      <a:lnTo>
                        <a:pt x="308600" y="750665"/>
                      </a:lnTo>
                      <a:cubicBezTo>
                        <a:pt x="305169" y="756119"/>
                        <a:pt x="299174" y="759424"/>
                        <a:pt x="292730" y="759419"/>
                      </a:cubicBezTo>
                      <a:lnTo>
                        <a:pt x="292730" y="759419"/>
                      </a:lnTo>
                      <a:cubicBezTo>
                        <a:pt x="289159" y="759518"/>
                        <a:pt x="285634" y="758591"/>
                        <a:pt x="282572" y="756751"/>
                      </a:cubicBezTo>
                      <a:close/>
                      <a:moveTo>
                        <a:pt x="328637" y="685874"/>
                      </a:moveTo>
                      <a:cubicBezTo>
                        <a:pt x="320145" y="679971"/>
                        <a:pt x="318045" y="668305"/>
                        <a:pt x="323947" y="659812"/>
                      </a:cubicBezTo>
                      <a:cubicBezTo>
                        <a:pt x="323950" y="659808"/>
                        <a:pt x="323953" y="659803"/>
                        <a:pt x="323955" y="659798"/>
                      </a:cubicBezTo>
                      <a:lnTo>
                        <a:pt x="323955" y="659798"/>
                      </a:lnTo>
                      <a:cubicBezTo>
                        <a:pt x="329858" y="651306"/>
                        <a:pt x="341527" y="649204"/>
                        <a:pt x="350019" y="655108"/>
                      </a:cubicBezTo>
                      <a:cubicBezTo>
                        <a:pt x="350023" y="655112"/>
                        <a:pt x="350027" y="655112"/>
                        <a:pt x="350031" y="655117"/>
                      </a:cubicBezTo>
                      <a:lnTo>
                        <a:pt x="350031" y="655117"/>
                      </a:lnTo>
                      <a:cubicBezTo>
                        <a:pt x="358523" y="661020"/>
                        <a:pt x="360623" y="672686"/>
                        <a:pt x="354721" y="681179"/>
                      </a:cubicBezTo>
                      <a:cubicBezTo>
                        <a:pt x="354718" y="681183"/>
                        <a:pt x="354715" y="681188"/>
                        <a:pt x="354713" y="681193"/>
                      </a:cubicBezTo>
                      <a:lnTo>
                        <a:pt x="354713" y="681193"/>
                      </a:lnTo>
                      <a:cubicBezTo>
                        <a:pt x="351199" y="686192"/>
                        <a:pt x="345468" y="689160"/>
                        <a:pt x="339357" y="689151"/>
                      </a:cubicBezTo>
                      <a:lnTo>
                        <a:pt x="339357" y="689151"/>
                      </a:lnTo>
                      <a:cubicBezTo>
                        <a:pt x="335495" y="689287"/>
                        <a:pt x="331685" y="688224"/>
                        <a:pt x="328450" y="686108"/>
                      </a:cubicBezTo>
                      <a:close/>
                      <a:moveTo>
                        <a:pt x="377792" y="617525"/>
                      </a:moveTo>
                      <a:cubicBezTo>
                        <a:pt x="369610" y="611200"/>
                        <a:pt x="368101" y="599445"/>
                        <a:pt x="374421" y="591262"/>
                      </a:cubicBezTo>
                      <a:lnTo>
                        <a:pt x="374421" y="591262"/>
                      </a:lnTo>
                      <a:cubicBezTo>
                        <a:pt x="380744" y="583079"/>
                        <a:pt x="392501" y="581572"/>
                        <a:pt x="400684" y="587892"/>
                      </a:cubicBezTo>
                      <a:lnTo>
                        <a:pt x="400684" y="587892"/>
                      </a:lnTo>
                      <a:cubicBezTo>
                        <a:pt x="408866" y="594216"/>
                        <a:pt x="410375" y="605971"/>
                        <a:pt x="404055" y="614154"/>
                      </a:cubicBezTo>
                      <a:lnTo>
                        <a:pt x="404055" y="614154"/>
                      </a:lnTo>
                      <a:cubicBezTo>
                        <a:pt x="400500" y="618742"/>
                        <a:pt x="395019" y="621425"/>
                        <a:pt x="389215" y="621411"/>
                      </a:cubicBezTo>
                      <a:lnTo>
                        <a:pt x="389215" y="621411"/>
                      </a:lnTo>
                      <a:cubicBezTo>
                        <a:pt x="385046" y="621518"/>
                        <a:pt x="380960" y="620236"/>
                        <a:pt x="377605" y="617759"/>
                      </a:cubicBezTo>
                      <a:close/>
                      <a:moveTo>
                        <a:pt x="430084" y="551564"/>
                      </a:moveTo>
                      <a:cubicBezTo>
                        <a:pt x="422211" y="544855"/>
                        <a:pt x="421266" y="533039"/>
                        <a:pt x="427972" y="525165"/>
                      </a:cubicBezTo>
                      <a:cubicBezTo>
                        <a:pt x="427974" y="525165"/>
                        <a:pt x="427976" y="525160"/>
                        <a:pt x="427977" y="525160"/>
                      </a:cubicBezTo>
                      <a:lnTo>
                        <a:pt x="427977" y="525160"/>
                      </a:lnTo>
                      <a:cubicBezTo>
                        <a:pt x="434684" y="517286"/>
                        <a:pt x="446502" y="516340"/>
                        <a:pt x="454375" y="523049"/>
                      </a:cubicBezTo>
                      <a:cubicBezTo>
                        <a:pt x="454377" y="523049"/>
                        <a:pt x="454378" y="523054"/>
                        <a:pt x="454380" y="523054"/>
                      </a:cubicBezTo>
                      <a:lnTo>
                        <a:pt x="454380" y="523054"/>
                      </a:lnTo>
                      <a:cubicBezTo>
                        <a:pt x="462253" y="529762"/>
                        <a:pt x="463198" y="541578"/>
                        <a:pt x="456492" y="549452"/>
                      </a:cubicBezTo>
                      <a:cubicBezTo>
                        <a:pt x="456490" y="549452"/>
                        <a:pt x="456488" y="549457"/>
                        <a:pt x="456487" y="549457"/>
                      </a:cubicBezTo>
                      <a:lnTo>
                        <a:pt x="456487" y="549457"/>
                      </a:lnTo>
                      <a:cubicBezTo>
                        <a:pt x="452972" y="553567"/>
                        <a:pt x="447851" y="555955"/>
                        <a:pt x="442443" y="556011"/>
                      </a:cubicBezTo>
                      <a:lnTo>
                        <a:pt x="442443" y="556011"/>
                      </a:lnTo>
                      <a:cubicBezTo>
                        <a:pt x="437887" y="556180"/>
                        <a:pt x="433426" y="554681"/>
                        <a:pt x="429896" y="551798"/>
                      </a:cubicBezTo>
                      <a:close/>
                      <a:moveTo>
                        <a:pt x="485512" y="489207"/>
                      </a:moveTo>
                      <a:cubicBezTo>
                        <a:pt x="477975" y="482138"/>
                        <a:pt x="477600" y="468468"/>
                        <a:pt x="484622" y="463787"/>
                      </a:cubicBezTo>
                      <a:lnTo>
                        <a:pt x="484622" y="463787"/>
                      </a:lnTo>
                      <a:cubicBezTo>
                        <a:pt x="491691" y="463787"/>
                        <a:pt x="503348" y="454798"/>
                        <a:pt x="511073" y="461867"/>
                      </a:cubicBezTo>
                      <a:lnTo>
                        <a:pt x="511073" y="461867"/>
                      </a:lnTo>
                      <a:cubicBezTo>
                        <a:pt x="518474" y="468637"/>
                        <a:pt x="518984" y="480130"/>
                        <a:pt x="512215" y="487531"/>
                      </a:cubicBezTo>
                      <a:cubicBezTo>
                        <a:pt x="512116" y="487639"/>
                        <a:pt x="512018" y="487746"/>
                        <a:pt x="511915" y="487849"/>
                      </a:cubicBezTo>
                      <a:lnTo>
                        <a:pt x="511915" y="487849"/>
                      </a:lnTo>
                      <a:cubicBezTo>
                        <a:pt x="508409" y="491707"/>
                        <a:pt x="503456" y="493930"/>
                        <a:pt x="498245" y="493982"/>
                      </a:cubicBezTo>
                      <a:lnTo>
                        <a:pt x="498245" y="493982"/>
                      </a:lnTo>
                      <a:cubicBezTo>
                        <a:pt x="493512" y="494193"/>
                        <a:pt x="488883" y="492563"/>
                        <a:pt x="485325" y="489441"/>
                      </a:cubicBezTo>
                      <a:close/>
                      <a:moveTo>
                        <a:pt x="543655" y="427599"/>
                      </a:moveTo>
                      <a:cubicBezTo>
                        <a:pt x="536455" y="420174"/>
                        <a:pt x="536633" y="408321"/>
                        <a:pt x="544058" y="401121"/>
                      </a:cubicBezTo>
                      <a:cubicBezTo>
                        <a:pt x="544063" y="401116"/>
                        <a:pt x="544072" y="401107"/>
                        <a:pt x="544077" y="401102"/>
                      </a:cubicBezTo>
                      <a:lnTo>
                        <a:pt x="544077" y="401102"/>
                      </a:lnTo>
                      <a:cubicBezTo>
                        <a:pt x="551501" y="393902"/>
                        <a:pt x="563355" y="394080"/>
                        <a:pt x="570555" y="401505"/>
                      </a:cubicBezTo>
                      <a:cubicBezTo>
                        <a:pt x="570560" y="401509"/>
                        <a:pt x="570569" y="401519"/>
                        <a:pt x="570574" y="401524"/>
                      </a:cubicBezTo>
                      <a:lnTo>
                        <a:pt x="570574" y="401524"/>
                      </a:lnTo>
                      <a:cubicBezTo>
                        <a:pt x="577750" y="408948"/>
                        <a:pt x="577563" y="420783"/>
                        <a:pt x="570152" y="427974"/>
                      </a:cubicBezTo>
                      <a:lnTo>
                        <a:pt x="570152" y="427974"/>
                      </a:lnTo>
                      <a:cubicBezTo>
                        <a:pt x="566655" y="431372"/>
                        <a:pt x="561969" y="433268"/>
                        <a:pt x="557091" y="433264"/>
                      </a:cubicBezTo>
                      <a:lnTo>
                        <a:pt x="557091" y="433264"/>
                      </a:lnTo>
                      <a:cubicBezTo>
                        <a:pt x="552030" y="433268"/>
                        <a:pt x="547185" y="431227"/>
                        <a:pt x="543655" y="427599"/>
                      </a:cubicBezTo>
                      <a:close/>
                      <a:moveTo>
                        <a:pt x="604842" y="369783"/>
                      </a:moveTo>
                      <a:cubicBezTo>
                        <a:pt x="598016" y="362036"/>
                        <a:pt x="598747" y="350224"/>
                        <a:pt x="606480" y="343380"/>
                      </a:cubicBezTo>
                      <a:lnTo>
                        <a:pt x="606480" y="343380"/>
                      </a:lnTo>
                      <a:cubicBezTo>
                        <a:pt x="614228" y="336526"/>
                        <a:pt x="626063" y="337252"/>
                        <a:pt x="632912" y="345000"/>
                      </a:cubicBezTo>
                      <a:cubicBezTo>
                        <a:pt x="632921" y="345005"/>
                        <a:pt x="632926" y="345014"/>
                        <a:pt x="632930" y="345019"/>
                      </a:cubicBezTo>
                      <a:lnTo>
                        <a:pt x="632930" y="345019"/>
                      </a:lnTo>
                      <a:cubicBezTo>
                        <a:pt x="639770" y="352776"/>
                        <a:pt x="639026" y="364610"/>
                        <a:pt x="631268" y="371450"/>
                      </a:cubicBezTo>
                      <a:cubicBezTo>
                        <a:pt x="631259" y="371455"/>
                        <a:pt x="631254" y="371464"/>
                        <a:pt x="631245" y="371469"/>
                      </a:cubicBezTo>
                      <a:lnTo>
                        <a:pt x="631245" y="371469"/>
                      </a:lnTo>
                      <a:cubicBezTo>
                        <a:pt x="627832" y="374479"/>
                        <a:pt x="623436" y="376145"/>
                        <a:pt x="618886" y="376150"/>
                      </a:cubicBezTo>
                      <a:lnTo>
                        <a:pt x="618886" y="376150"/>
                      </a:lnTo>
                      <a:cubicBezTo>
                        <a:pt x="613535" y="376192"/>
                        <a:pt x="608428" y="373941"/>
                        <a:pt x="604842" y="369971"/>
                      </a:cubicBezTo>
                      <a:close/>
                      <a:moveTo>
                        <a:pt x="668697" y="315245"/>
                      </a:moveTo>
                      <a:cubicBezTo>
                        <a:pt x="662236" y="307179"/>
                        <a:pt x="663538" y="295400"/>
                        <a:pt x="671599" y="288935"/>
                      </a:cubicBezTo>
                      <a:lnTo>
                        <a:pt x="671599" y="288935"/>
                      </a:lnTo>
                      <a:cubicBezTo>
                        <a:pt x="679679" y="282489"/>
                        <a:pt x="691458" y="283809"/>
                        <a:pt x="697909" y="291884"/>
                      </a:cubicBezTo>
                      <a:lnTo>
                        <a:pt x="697909" y="291884"/>
                      </a:lnTo>
                      <a:cubicBezTo>
                        <a:pt x="704369" y="299950"/>
                        <a:pt x="703068" y="311729"/>
                        <a:pt x="695006" y="318194"/>
                      </a:cubicBezTo>
                      <a:lnTo>
                        <a:pt x="695006" y="318194"/>
                      </a:lnTo>
                      <a:cubicBezTo>
                        <a:pt x="691687" y="320858"/>
                        <a:pt x="687558" y="322309"/>
                        <a:pt x="683303" y="322314"/>
                      </a:cubicBezTo>
                      <a:lnTo>
                        <a:pt x="683303" y="322314"/>
                      </a:lnTo>
                      <a:cubicBezTo>
                        <a:pt x="677615" y="322300"/>
                        <a:pt x="672240" y="319697"/>
                        <a:pt x="668697" y="315245"/>
                      </a:cubicBezTo>
                      <a:close/>
                      <a:moveTo>
                        <a:pt x="734986" y="263749"/>
                      </a:moveTo>
                      <a:cubicBezTo>
                        <a:pt x="728947" y="255369"/>
                        <a:pt x="730829" y="243681"/>
                        <a:pt x="739199" y="237626"/>
                      </a:cubicBezTo>
                      <a:lnTo>
                        <a:pt x="739199" y="237626"/>
                      </a:lnTo>
                      <a:cubicBezTo>
                        <a:pt x="747565" y="231576"/>
                        <a:pt x="759250" y="233439"/>
                        <a:pt x="765321" y="241793"/>
                      </a:cubicBezTo>
                      <a:lnTo>
                        <a:pt x="765321" y="241793"/>
                      </a:lnTo>
                      <a:cubicBezTo>
                        <a:pt x="771398" y="250161"/>
                        <a:pt x="769544" y="261871"/>
                        <a:pt x="761174" y="267948"/>
                      </a:cubicBezTo>
                      <a:cubicBezTo>
                        <a:pt x="761169" y="267953"/>
                        <a:pt x="761160" y="267957"/>
                        <a:pt x="761155" y="267962"/>
                      </a:cubicBezTo>
                      <a:lnTo>
                        <a:pt x="761155" y="267962"/>
                      </a:lnTo>
                      <a:cubicBezTo>
                        <a:pt x="757967" y="270270"/>
                        <a:pt x="754133" y="271514"/>
                        <a:pt x="750200" y="271520"/>
                      </a:cubicBezTo>
                      <a:lnTo>
                        <a:pt x="750200" y="271520"/>
                      </a:lnTo>
                      <a:cubicBezTo>
                        <a:pt x="744175" y="271529"/>
                        <a:pt x="738511" y="268637"/>
                        <a:pt x="734986" y="263749"/>
                      </a:cubicBezTo>
                      <a:close/>
                      <a:moveTo>
                        <a:pt x="803943" y="215062"/>
                      </a:moveTo>
                      <a:cubicBezTo>
                        <a:pt x="798307" y="206411"/>
                        <a:pt x="800736" y="194830"/>
                        <a:pt x="809374" y="189174"/>
                      </a:cubicBezTo>
                      <a:lnTo>
                        <a:pt x="809374" y="189174"/>
                      </a:lnTo>
                      <a:cubicBezTo>
                        <a:pt x="818025" y="183509"/>
                        <a:pt x="829635" y="185933"/>
                        <a:pt x="835295" y="194586"/>
                      </a:cubicBezTo>
                      <a:cubicBezTo>
                        <a:pt x="835300" y="194592"/>
                        <a:pt x="835304" y="194598"/>
                        <a:pt x="835309" y="194604"/>
                      </a:cubicBezTo>
                      <a:lnTo>
                        <a:pt x="835309" y="194604"/>
                      </a:lnTo>
                      <a:cubicBezTo>
                        <a:pt x="840945" y="203255"/>
                        <a:pt x="838516" y="214836"/>
                        <a:pt x="829878" y="220492"/>
                      </a:cubicBezTo>
                      <a:lnTo>
                        <a:pt x="829878" y="220492"/>
                      </a:lnTo>
                      <a:cubicBezTo>
                        <a:pt x="826835" y="222498"/>
                        <a:pt x="823273" y="223572"/>
                        <a:pt x="819626" y="223582"/>
                      </a:cubicBezTo>
                      <a:lnTo>
                        <a:pt x="819626" y="223582"/>
                      </a:lnTo>
                      <a:cubicBezTo>
                        <a:pt x="813292" y="223576"/>
                        <a:pt x="807393" y="220371"/>
                        <a:pt x="803943" y="215062"/>
                      </a:cubicBezTo>
                      <a:close/>
                      <a:moveTo>
                        <a:pt x="875054" y="170120"/>
                      </a:moveTo>
                      <a:cubicBezTo>
                        <a:pt x="869816" y="161204"/>
                        <a:pt x="872793" y="149728"/>
                        <a:pt x="881711" y="144488"/>
                      </a:cubicBezTo>
                      <a:cubicBezTo>
                        <a:pt x="881725" y="144481"/>
                        <a:pt x="881735" y="144473"/>
                        <a:pt x="881749" y="144466"/>
                      </a:cubicBezTo>
                      <a:lnTo>
                        <a:pt x="881749" y="144466"/>
                      </a:lnTo>
                      <a:cubicBezTo>
                        <a:pt x="890658" y="139241"/>
                        <a:pt x="902113" y="142215"/>
                        <a:pt x="907356" y="151113"/>
                      </a:cubicBezTo>
                      <a:lnTo>
                        <a:pt x="907356" y="151113"/>
                      </a:lnTo>
                      <a:cubicBezTo>
                        <a:pt x="912609" y="160023"/>
                        <a:pt x="909641" y="171502"/>
                        <a:pt x="900732" y="176754"/>
                      </a:cubicBezTo>
                      <a:cubicBezTo>
                        <a:pt x="900723" y="176758"/>
                        <a:pt x="900718" y="176763"/>
                        <a:pt x="900709" y="176768"/>
                      </a:cubicBezTo>
                      <a:lnTo>
                        <a:pt x="900709" y="176768"/>
                      </a:lnTo>
                      <a:cubicBezTo>
                        <a:pt x="897867" y="178434"/>
                        <a:pt x="894637" y="179322"/>
                        <a:pt x="891346" y="179342"/>
                      </a:cubicBezTo>
                      <a:lnTo>
                        <a:pt x="891346" y="179342"/>
                      </a:lnTo>
                      <a:cubicBezTo>
                        <a:pt x="884656" y="179398"/>
                        <a:pt x="878448" y="175883"/>
                        <a:pt x="875054" y="170120"/>
                      </a:cubicBezTo>
                      <a:close/>
                      <a:moveTo>
                        <a:pt x="948272" y="128408"/>
                      </a:moveTo>
                      <a:cubicBezTo>
                        <a:pt x="943474" y="119246"/>
                        <a:pt x="947013" y="107930"/>
                        <a:pt x="956174" y="103133"/>
                      </a:cubicBezTo>
                      <a:cubicBezTo>
                        <a:pt x="956179" y="103131"/>
                        <a:pt x="956179" y="103130"/>
                        <a:pt x="956184" y="103129"/>
                      </a:cubicBezTo>
                      <a:lnTo>
                        <a:pt x="956184" y="103129"/>
                      </a:lnTo>
                      <a:cubicBezTo>
                        <a:pt x="965345" y="98332"/>
                        <a:pt x="976660" y="101870"/>
                        <a:pt x="981459" y="111032"/>
                      </a:cubicBezTo>
                      <a:cubicBezTo>
                        <a:pt x="981459" y="111035"/>
                        <a:pt x="981463" y="111038"/>
                        <a:pt x="981463" y="111040"/>
                      </a:cubicBezTo>
                      <a:lnTo>
                        <a:pt x="981463" y="111040"/>
                      </a:lnTo>
                      <a:cubicBezTo>
                        <a:pt x="986262" y="120202"/>
                        <a:pt x="982723" y="131518"/>
                        <a:pt x="973561" y="136316"/>
                      </a:cubicBezTo>
                      <a:cubicBezTo>
                        <a:pt x="973556" y="136317"/>
                        <a:pt x="973556" y="136319"/>
                        <a:pt x="973552" y="136320"/>
                      </a:cubicBezTo>
                      <a:lnTo>
                        <a:pt x="973552" y="136320"/>
                      </a:lnTo>
                      <a:cubicBezTo>
                        <a:pt x="970879" y="137709"/>
                        <a:pt x="967906" y="138432"/>
                        <a:pt x="964891" y="138427"/>
                      </a:cubicBezTo>
                      <a:lnTo>
                        <a:pt x="964891" y="138427"/>
                      </a:lnTo>
                      <a:cubicBezTo>
                        <a:pt x="957888" y="138415"/>
                        <a:pt x="951474" y="134496"/>
                        <a:pt x="948272" y="128268"/>
                      </a:cubicBezTo>
                      <a:close/>
                      <a:moveTo>
                        <a:pt x="1023409" y="90302"/>
                      </a:moveTo>
                      <a:cubicBezTo>
                        <a:pt x="1019037" y="80930"/>
                        <a:pt x="1023086" y="69787"/>
                        <a:pt x="1032458" y="65413"/>
                      </a:cubicBezTo>
                      <a:cubicBezTo>
                        <a:pt x="1032468" y="65407"/>
                        <a:pt x="1032482" y="65402"/>
                        <a:pt x="1032491" y="65396"/>
                      </a:cubicBezTo>
                      <a:lnTo>
                        <a:pt x="1032491" y="65396"/>
                      </a:lnTo>
                      <a:cubicBezTo>
                        <a:pt x="1041863" y="61047"/>
                        <a:pt x="1052986" y="65111"/>
                        <a:pt x="1057350" y="74478"/>
                      </a:cubicBezTo>
                      <a:lnTo>
                        <a:pt x="1057350" y="74478"/>
                      </a:lnTo>
                      <a:cubicBezTo>
                        <a:pt x="1061722" y="83850"/>
                        <a:pt x="1057673" y="94993"/>
                        <a:pt x="1048300" y="99367"/>
                      </a:cubicBezTo>
                      <a:cubicBezTo>
                        <a:pt x="1048291" y="99373"/>
                        <a:pt x="1048277" y="99378"/>
                        <a:pt x="1048268" y="99384"/>
                      </a:cubicBezTo>
                      <a:lnTo>
                        <a:pt x="1048268" y="99384"/>
                      </a:lnTo>
                      <a:cubicBezTo>
                        <a:pt x="1045800" y="100524"/>
                        <a:pt x="1043118" y="101116"/>
                        <a:pt x="1040403" y="101116"/>
                      </a:cubicBezTo>
                      <a:lnTo>
                        <a:pt x="1040403" y="101116"/>
                      </a:lnTo>
                      <a:cubicBezTo>
                        <a:pt x="1033086" y="101099"/>
                        <a:pt x="1026447" y="96820"/>
                        <a:pt x="1023409" y="90161"/>
                      </a:cubicBezTo>
                      <a:close/>
                      <a:moveTo>
                        <a:pt x="1100138" y="55612"/>
                      </a:moveTo>
                      <a:cubicBezTo>
                        <a:pt x="1096215" y="46042"/>
                        <a:pt x="1100798" y="35106"/>
                        <a:pt x="1110367" y="31185"/>
                      </a:cubicBezTo>
                      <a:cubicBezTo>
                        <a:pt x="1110376" y="31182"/>
                        <a:pt x="1110381" y="31178"/>
                        <a:pt x="1110390" y="31175"/>
                      </a:cubicBezTo>
                      <a:lnTo>
                        <a:pt x="1110390" y="31175"/>
                      </a:lnTo>
                      <a:cubicBezTo>
                        <a:pt x="1119954" y="27281"/>
                        <a:pt x="1130867" y="31868"/>
                        <a:pt x="1134780" y="41427"/>
                      </a:cubicBezTo>
                      <a:lnTo>
                        <a:pt x="1134780" y="41427"/>
                      </a:lnTo>
                      <a:cubicBezTo>
                        <a:pt x="1138708" y="50993"/>
                        <a:pt x="1134144" y="61934"/>
                        <a:pt x="1124575" y="65864"/>
                      </a:cubicBezTo>
                      <a:cubicBezTo>
                        <a:pt x="1124575" y="65864"/>
                        <a:pt x="1124575" y="65864"/>
                        <a:pt x="1124575" y="65864"/>
                      </a:cubicBezTo>
                      <a:lnTo>
                        <a:pt x="1124575" y="65864"/>
                      </a:lnTo>
                      <a:cubicBezTo>
                        <a:pt x="1122314" y="66784"/>
                        <a:pt x="1119898" y="67260"/>
                        <a:pt x="1117459" y="67269"/>
                      </a:cubicBezTo>
                      <a:lnTo>
                        <a:pt x="1117459" y="67269"/>
                      </a:lnTo>
                      <a:cubicBezTo>
                        <a:pt x="1109852" y="67261"/>
                        <a:pt x="1103008" y="62654"/>
                        <a:pt x="1100138" y="55612"/>
                      </a:cubicBezTo>
                      <a:close/>
                      <a:moveTo>
                        <a:pt x="1178646" y="24995"/>
                      </a:moveTo>
                      <a:cubicBezTo>
                        <a:pt x="1175181" y="15252"/>
                        <a:pt x="1180270" y="4543"/>
                        <a:pt x="1190012" y="1077"/>
                      </a:cubicBezTo>
                      <a:cubicBezTo>
                        <a:pt x="1190017" y="1076"/>
                        <a:pt x="1190017" y="1074"/>
                        <a:pt x="1190021" y="1073"/>
                      </a:cubicBezTo>
                      <a:lnTo>
                        <a:pt x="1190021" y="1073"/>
                      </a:lnTo>
                      <a:cubicBezTo>
                        <a:pt x="1199754" y="-2363"/>
                        <a:pt x="1210433" y="2725"/>
                        <a:pt x="1213897" y="12449"/>
                      </a:cubicBezTo>
                      <a:lnTo>
                        <a:pt x="1213897" y="12449"/>
                      </a:lnTo>
                      <a:cubicBezTo>
                        <a:pt x="1217338" y="22169"/>
                        <a:pt x="1212272" y="32843"/>
                        <a:pt x="1202568" y="36325"/>
                      </a:cubicBezTo>
                      <a:lnTo>
                        <a:pt x="1202568" y="36325"/>
                      </a:lnTo>
                      <a:cubicBezTo>
                        <a:pt x="1200555" y="37055"/>
                        <a:pt x="1198434" y="37435"/>
                        <a:pt x="1196295" y="37448"/>
                      </a:cubicBezTo>
                      <a:lnTo>
                        <a:pt x="1196295" y="37448"/>
                      </a:lnTo>
                      <a:cubicBezTo>
                        <a:pt x="1188369" y="37450"/>
                        <a:pt x="1181300" y="32463"/>
                        <a:pt x="1178646" y="24995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: Shape 221">
                  <a:extLst>
                    <a:ext uri="{FF2B5EF4-FFF2-40B4-BE49-F238E27FC236}">
                      <a16:creationId xmlns:a16="http://schemas.microsoft.com/office/drawing/2014/main" id="{63914E6A-CB46-874A-95D3-77EDD4DDB369}"/>
                    </a:ext>
                  </a:extLst>
                </p:cNvPr>
                <p:cNvSpPr/>
                <p:nvPr/>
              </p:nvSpPr>
              <p:spPr>
                <a:xfrm>
                  <a:off x="839556" y="4622031"/>
                  <a:ext cx="1961795" cy="708396"/>
                </a:xfrm>
                <a:custGeom>
                  <a:avLst/>
                  <a:gdLst>
                    <a:gd name="connsiteX0" fmla="*/ 1428434 w 2037405"/>
                    <a:gd name="connsiteY0" fmla="*/ 735698 h 735698"/>
                    <a:gd name="connsiteX1" fmla="*/ 3311 w 2037405"/>
                    <a:gd name="connsiteY1" fmla="*/ 26273 h 735698"/>
                    <a:gd name="connsiteX2" fmla="*/ 6517 w 2037405"/>
                    <a:gd name="connsiteY2" fmla="*/ 3311 h 735698"/>
                    <a:gd name="connsiteX3" fmla="*/ 29480 w 2037405"/>
                    <a:gd name="connsiteY3" fmla="*/ 6518 h 735698"/>
                    <a:gd name="connsiteX4" fmla="*/ 2015533 w 2037405"/>
                    <a:gd name="connsiteY4" fmla="*/ 601060 h 735698"/>
                    <a:gd name="connsiteX5" fmla="*/ 2036459 w 2037405"/>
                    <a:gd name="connsiteY5" fmla="*/ 611031 h 735698"/>
                    <a:gd name="connsiteX6" fmla="*/ 2026488 w 2037405"/>
                    <a:gd name="connsiteY6" fmla="*/ 631958 h 735698"/>
                    <a:gd name="connsiteX7" fmla="*/ 1428434 w 2037405"/>
                    <a:gd name="connsiteY7" fmla="*/ 735698 h 73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37405" h="735698">
                      <a:moveTo>
                        <a:pt x="1428434" y="735698"/>
                      </a:moveTo>
                      <a:cubicBezTo>
                        <a:pt x="868632" y="734930"/>
                        <a:pt x="341381" y="472465"/>
                        <a:pt x="3311" y="26273"/>
                      </a:cubicBezTo>
                      <a:cubicBezTo>
                        <a:pt x="-2145" y="19045"/>
                        <a:pt x="-709" y="8765"/>
                        <a:pt x="6517" y="3311"/>
                      </a:cubicBezTo>
                      <a:cubicBezTo>
                        <a:pt x="13744" y="-2143"/>
                        <a:pt x="24025" y="-711"/>
                        <a:pt x="29480" y="6518"/>
                      </a:cubicBezTo>
                      <a:cubicBezTo>
                        <a:pt x="492942" y="619786"/>
                        <a:pt x="1290846" y="858539"/>
                        <a:pt x="2015533" y="601060"/>
                      </a:cubicBezTo>
                      <a:cubicBezTo>
                        <a:pt x="2024067" y="598036"/>
                        <a:pt x="2033435" y="602497"/>
                        <a:pt x="2036459" y="611031"/>
                      </a:cubicBezTo>
                      <a:cubicBezTo>
                        <a:pt x="2039483" y="619566"/>
                        <a:pt x="2035022" y="628933"/>
                        <a:pt x="2026488" y="631958"/>
                      </a:cubicBezTo>
                      <a:cubicBezTo>
                        <a:pt x="1834530" y="700461"/>
                        <a:pt x="1632250" y="735548"/>
                        <a:pt x="1428434" y="735698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: Shape 222">
                  <a:extLst>
                    <a:ext uri="{FF2B5EF4-FFF2-40B4-BE49-F238E27FC236}">
                      <a16:creationId xmlns:a16="http://schemas.microsoft.com/office/drawing/2014/main" id="{7595ADE0-89A7-A243-9DF6-FF3822B82351}"/>
                    </a:ext>
                  </a:extLst>
                </p:cNvPr>
                <p:cNvSpPr/>
                <p:nvPr/>
              </p:nvSpPr>
              <p:spPr>
                <a:xfrm>
                  <a:off x="2767794" y="3020776"/>
                  <a:ext cx="1169443" cy="2212689"/>
                </a:xfrm>
                <a:custGeom>
                  <a:avLst/>
                  <a:gdLst>
                    <a:gd name="connsiteX0" fmla="*/ 1087 w 1214515"/>
                    <a:gd name="connsiteY0" fmla="*/ 2285517 h 2297969"/>
                    <a:gd name="connsiteX1" fmla="*/ 12454 w 1214515"/>
                    <a:gd name="connsiteY1" fmla="*/ 2261600 h 2297969"/>
                    <a:gd name="connsiteX2" fmla="*/ 12463 w 1214515"/>
                    <a:gd name="connsiteY2" fmla="*/ 2261595 h 2297969"/>
                    <a:gd name="connsiteX3" fmla="*/ 12463 w 1214515"/>
                    <a:gd name="connsiteY3" fmla="*/ 2261595 h 2297969"/>
                    <a:gd name="connsiteX4" fmla="*/ 36381 w 1214515"/>
                    <a:gd name="connsiteY4" fmla="*/ 2272961 h 2297969"/>
                    <a:gd name="connsiteX5" fmla="*/ 36385 w 1214515"/>
                    <a:gd name="connsiteY5" fmla="*/ 2272971 h 2297969"/>
                    <a:gd name="connsiteX6" fmla="*/ 36385 w 1214515"/>
                    <a:gd name="connsiteY6" fmla="*/ 2272971 h 2297969"/>
                    <a:gd name="connsiteX7" fmla="*/ 25019 w 1214515"/>
                    <a:gd name="connsiteY7" fmla="*/ 2296888 h 2297969"/>
                    <a:gd name="connsiteX8" fmla="*/ 25009 w 1214515"/>
                    <a:gd name="connsiteY8" fmla="*/ 2296893 h 2297969"/>
                    <a:gd name="connsiteX9" fmla="*/ 25009 w 1214515"/>
                    <a:gd name="connsiteY9" fmla="*/ 2296893 h 2297969"/>
                    <a:gd name="connsiteX10" fmla="*/ 18736 w 1214515"/>
                    <a:gd name="connsiteY10" fmla="*/ 2297970 h 2297969"/>
                    <a:gd name="connsiteX11" fmla="*/ 18736 w 1214515"/>
                    <a:gd name="connsiteY11" fmla="*/ 2297970 h 2297969"/>
                    <a:gd name="connsiteX12" fmla="*/ 1087 w 1214515"/>
                    <a:gd name="connsiteY12" fmla="*/ 2285517 h 2297969"/>
                    <a:gd name="connsiteX13" fmla="*/ 80110 w 1214515"/>
                    <a:gd name="connsiteY13" fmla="*/ 2256258 h 2297969"/>
                    <a:gd name="connsiteX14" fmla="*/ 90035 w 1214515"/>
                    <a:gd name="connsiteY14" fmla="*/ 2231821 h 2297969"/>
                    <a:gd name="connsiteX15" fmla="*/ 90035 w 1214515"/>
                    <a:gd name="connsiteY15" fmla="*/ 2231821 h 2297969"/>
                    <a:gd name="connsiteX16" fmla="*/ 114425 w 1214515"/>
                    <a:gd name="connsiteY16" fmla="*/ 2242074 h 2297969"/>
                    <a:gd name="connsiteX17" fmla="*/ 114425 w 1214515"/>
                    <a:gd name="connsiteY17" fmla="*/ 2242074 h 2297969"/>
                    <a:gd name="connsiteX18" fmla="*/ 104219 w 1214515"/>
                    <a:gd name="connsiteY18" fmla="*/ 2266511 h 2297969"/>
                    <a:gd name="connsiteX19" fmla="*/ 104219 w 1214515"/>
                    <a:gd name="connsiteY19" fmla="*/ 2266511 h 2297969"/>
                    <a:gd name="connsiteX20" fmla="*/ 104219 w 1214515"/>
                    <a:gd name="connsiteY20" fmla="*/ 2266511 h 2297969"/>
                    <a:gd name="connsiteX21" fmla="*/ 97104 w 1214515"/>
                    <a:gd name="connsiteY21" fmla="*/ 2267915 h 2297969"/>
                    <a:gd name="connsiteX22" fmla="*/ 97104 w 1214515"/>
                    <a:gd name="connsiteY22" fmla="*/ 2267915 h 2297969"/>
                    <a:gd name="connsiteX23" fmla="*/ 79876 w 1214515"/>
                    <a:gd name="connsiteY23" fmla="*/ 2256258 h 2297969"/>
                    <a:gd name="connsiteX24" fmla="*/ 157681 w 1214515"/>
                    <a:gd name="connsiteY24" fmla="*/ 2223488 h 2297969"/>
                    <a:gd name="connsiteX25" fmla="*/ 166717 w 1214515"/>
                    <a:gd name="connsiteY25" fmla="*/ 2198630 h 2297969"/>
                    <a:gd name="connsiteX26" fmla="*/ 166717 w 1214515"/>
                    <a:gd name="connsiteY26" fmla="*/ 2198630 h 2297969"/>
                    <a:gd name="connsiteX27" fmla="*/ 191608 w 1214515"/>
                    <a:gd name="connsiteY27" fmla="*/ 2207674 h 2297969"/>
                    <a:gd name="connsiteX28" fmla="*/ 191622 w 1214515"/>
                    <a:gd name="connsiteY28" fmla="*/ 2207712 h 2297969"/>
                    <a:gd name="connsiteX29" fmla="*/ 191622 w 1214515"/>
                    <a:gd name="connsiteY29" fmla="*/ 2207712 h 2297969"/>
                    <a:gd name="connsiteX30" fmla="*/ 182540 w 1214515"/>
                    <a:gd name="connsiteY30" fmla="*/ 2232570 h 2297969"/>
                    <a:gd name="connsiteX31" fmla="*/ 182540 w 1214515"/>
                    <a:gd name="connsiteY31" fmla="*/ 2232570 h 2297969"/>
                    <a:gd name="connsiteX32" fmla="*/ 174628 w 1214515"/>
                    <a:gd name="connsiteY32" fmla="*/ 2234302 h 2297969"/>
                    <a:gd name="connsiteX33" fmla="*/ 174628 w 1214515"/>
                    <a:gd name="connsiteY33" fmla="*/ 2234302 h 2297969"/>
                    <a:gd name="connsiteX34" fmla="*/ 157447 w 1214515"/>
                    <a:gd name="connsiteY34" fmla="*/ 2223348 h 2297969"/>
                    <a:gd name="connsiteX35" fmla="*/ 233567 w 1214515"/>
                    <a:gd name="connsiteY35" fmla="*/ 2186973 h 2297969"/>
                    <a:gd name="connsiteX36" fmla="*/ 241432 w 1214515"/>
                    <a:gd name="connsiteY36" fmla="*/ 2161693 h 2297969"/>
                    <a:gd name="connsiteX37" fmla="*/ 241432 w 1214515"/>
                    <a:gd name="connsiteY37" fmla="*/ 2161693 h 2297969"/>
                    <a:gd name="connsiteX38" fmla="*/ 266712 w 1214515"/>
                    <a:gd name="connsiteY38" fmla="*/ 2169558 h 2297969"/>
                    <a:gd name="connsiteX39" fmla="*/ 266712 w 1214515"/>
                    <a:gd name="connsiteY39" fmla="*/ 2169558 h 2297969"/>
                    <a:gd name="connsiteX40" fmla="*/ 258665 w 1214515"/>
                    <a:gd name="connsiteY40" fmla="*/ 2194786 h 2297969"/>
                    <a:gd name="connsiteX41" fmla="*/ 258566 w 1214515"/>
                    <a:gd name="connsiteY41" fmla="*/ 2194838 h 2297969"/>
                    <a:gd name="connsiteX42" fmla="*/ 258566 w 1214515"/>
                    <a:gd name="connsiteY42" fmla="*/ 2194838 h 2297969"/>
                    <a:gd name="connsiteX43" fmla="*/ 249859 w 1214515"/>
                    <a:gd name="connsiteY43" fmla="*/ 2196991 h 2297969"/>
                    <a:gd name="connsiteX44" fmla="*/ 249859 w 1214515"/>
                    <a:gd name="connsiteY44" fmla="*/ 2196991 h 2297969"/>
                    <a:gd name="connsiteX45" fmla="*/ 233333 w 1214515"/>
                    <a:gd name="connsiteY45" fmla="*/ 2186832 h 2297969"/>
                    <a:gd name="connsiteX46" fmla="*/ 307628 w 1214515"/>
                    <a:gd name="connsiteY46" fmla="*/ 2146853 h 2297969"/>
                    <a:gd name="connsiteX47" fmla="*/ 314285 w 1214515"/>
                    <a:gd name="connsiteY47" fmla="*/ 2121222 h 2297969"/>
                    <a:gd name="connsiteX48" fmla="*/ 314322 w 1214515"/>
                    <a:gd name="connsiteY48" fmla="*/ 2121199 h 2297969"/>
                    <a:gd name="connsiteX49" fmla="*/ 314322 w 1214515"/>
                    <a:gd name="connsiteY49" fmla="*/ 2121199 h 2297969"/>
                    <a:gd name="connsiteX50" fmla="*/ 339930 w 1214515"/>
                    <a:gd name="connsiteY50" fmla="*/ 2127893 h 2297969"/>
                    <a:gd name="connsiteX51" fmla="*/ 339930 w 1214515"/>
                    <a:gd name="connsiteY51" fmla="*/ 2127893 h 2297969"/>
                    <a:gd name="connsiteX52" fmla="*/ 333282 w 1214515"/>
                    <a:gd name="connsiteY52" fmla="*/ 2153501 h 2297969"/>
                    <a:gd name="connsiteX53" fmla="*/ 333282 w 1214515"/>
                    <a:gd name="connsiteY53" fmla="*/ 2153501 h 2297969"/>
                    <a:gd name="connsiteX54" fmla="*/ 323919 w 1214515"/>
                    <a:gd name="connsiteY54" fmla="*/ 2156075 h 2297969"/>
                    <a:gd name="connsiteX55" fmla="*/ 323919 w 1214515"/>
                    <a:gd name="connsiteY55" fmla="*/ 2156075 h 2297969"/>
                    <a:gd name="connsiteX56" fmla="*/ 307394 w 1214515"/>
                    <a:gd name="connsiteY56" fmla="*/ 2146712 h 2297969"/>
                    <a:gd name="connsiteX57" fmla="*/ 379722 w 1214515"/>
                    <a:gd name="connsiteY57" fmla="*/ 2103222 h 2297969"/>
                    <a:gd name="connsiteX58" fmla="*/ 385152 w 1214515"/>
                    <a:gd name="connsiteY58" fmla="*/ 2077334 h 2297969"/>
                    <a:gd name="connsiteX59" fmla="*/ 385152 w 1214515"/>
                    <a:gd name="connsiteY59" fmla="*/ 2077334 h 2297969"/>
                    <a:gd name="connsiteX60" fmla="*/ 411074 w 1214515"/>
                    <a:gd name="connsiteY60" fmla="*/ 2082745 h 2297969"/>
                    <a:gd name="connsiteX61" fmla="*/ 411088 w 1214515"/>
                    <a:gd name="connsiteY61" fmla="*/ 2082764 h 2297969"/>
                    <a:gd name="connsiteX62" fmla="*/ 411088 w 1214515"/>
                    <a:gd name="connsiteY62" fmla="*/ 2082764 h 2297969"/>
                    <a:gd name="connsiteX63" fmla="*/ 405610 w 1214515"/>
                    <a:gd name="connsiteY63" fmla="*/ 2108653 h 2297969"/>
                    <a:gd name="connsiteX64" fmla="*/ 405610 w 1214515"/>
                    <a:gd name="connsiteY64" fmla="*/ 2108653 h 2297969"/>
                    <a:gd name="connsiteX65" fmla="*/ 395405 w 1214515"/>
                    <a:gd name="connsiteY65" fmla="*/ 2111742 h 2297969"/>
                    <a:gd name="connsiteX66" fmla="*/ 395405 w 1214515"/>
                    <a:gd name="connsiteY66" fmla="*/ 2111742 h 2297969"/>
                    <a:gd name="connsiteX67" fmla="*/ 379488 w 1214515"/>
                    <a:gd name="connsiteY67" fmla="*/ 2103082 h 2297969"/>
                    <a:gd name="connsiteX68" fmla="*/ 449616 w 1214515"/>
                    <a:gd name="connsiteY68" fmla="*/ 2056407 h 2297969"/>
                    <a:gd name="connsiteX69" fmla="*/ 453829 w 1214515"/>
                    <a:gd name="connsiteY69" fmla="*/ 2030285 h 2297969"/>
                    <a:gd name="connsiteX70" fmla="*/ 453829 w 1214515"/>
                    <a:gd name="connsiteY70" fmla="*/ 2030285 h 2297969"/>
                    <a:gd name="connsiteX71" fmla="*/ 479951 w 1214515"/>
                    <a:gd name="connsiteY71" fmla="*/ 2034452 h 2297969"/>
                    <a:gd name="connsiteX72" fmla="*/ 479951 w 1214515"/>
                    <a:gd name="connsiteY72" fmla="*/ 2034452 h 2297969"/>
                    <a:gd name="connsiteX73" fmla="*/ 475804 w 1214515"/>
                    <a:gd name="connsiteY73" fmla="*/ 2060607 h 2297969"/>
                    <a:gd name="connsiteX74" fmla="*/ 475785 w 1214515"/>
                    <a:gd name="connsiteY74" fmla="*/ 2060621 h 2297969"/>
                    <a:gd name="connsiteX75" fmla="*/ 475785 w 1214515"/>
                    <a:gd name="connsiteY75" fmla="*/ 2060621 h 2297969"/>
                    <a:gd name="connsiteX76" fmla="*/ 464550 w 1214515"/>
                    <a:gd name="connsiteY76" fmla="*/ 2063757 h 2297969"/>
                    <a:gd name="connsiteX77" fmla="*/ 464550 w 1214515"/>
                    <a:gd name="connsiteY77" fmla="*/ 2063757 h 2297969"/>
                    <a:gd name="connsiteX78" fmla="*/ 449382 w 1214515"/>
                    <a:gd name="connsiteY78" fmla="*/ 2056080 h 2297969"/>
                    <a:gd name="connsiteX79" fmla="*/ 517075 w 1214515"/>
                    <a:gd name="connsiteY79" fmla="*/ 2006223 h 2297969"/>
                    <a:gd name="connsiteX80" fmla="*/ 519982 w 1214515"/>
                    <a:gd name="connsiteY80" fmla="*/ 1979899 h 2297969"/>
                    <a:gd name="connsiteX81" fmla="*/ 520024 w 1214515"/>
                    <a:gd name="connsiteY81" fmla="*/ 1979866 h 2297969"/>
                    <a:gd name="connsiteX82" fmla="*/ 520024 w 1214515"/>
                    <a:gd name="connsiteY82" fmla="*/ 1979866 h 2297969"/>
                    <a:gd name="connsiteX83" fmla="*/ 546334 w 1214515"/>
                    <a:gd name="connsiteY83" fmla="*/ 1982815 h 2297969"/>
                    <a:gd name="connsiteX84" fmla="*/ 546334 w 1214515"/>
                    <a:gd name="connsiteY84" fmla="*/ 1982815 h 2297969"/>
                    <a:gd name="connsiteX85" fmla="*/ 543385 w 1214515"/>
                    <a:gd name="connsiteY85" fmla="*/ 2009125 h 2297969"/>
                    <a:gd name="connsiteX86" fmla="*/ 543385 w 1214515"/>
                    <a:gd name="connsiteY86" fmla="*/ 2009125 h 2297969"/>
                    <a:gd name="connsiteX87" fmla="*/ 531728 w 1214515"/>
                    <a:gd name="connsiteY87" fmla="*/ 2013245 h 2297969"/>
                    <a:gd name="connsiteX88" fmla="*/ 531728 w 1214515"/>
                    <a:gd name="connsiteY88" fmla="*/ 2013245 h 2297969"/>
                    <a:gd name="connsiteX89" fmla="*/ 516841 w 1214515"/>
                    <a:gd name="connsiteY89" fmla="*/ 2005895 h 2297969"/>
                    <a:gd name="connsiteX90" fmla="*/ 582100 w 1214515"/>
                    <a:gd name="connsiteY90" fmla="*/ 1952807 h 2297969"/>
                    <a:gd name="connsiteX91" fmla="*/ 583720 w 1214515"/>
                    <a:gd name="connsiteY91" fmla="*/ 1926376 h 2297969"/>
                    <a:gd name="connsiteX92" fmla="*/ 583739 w 1214515"/>
                    <a:gd name="connsiteY92" fmla="*/ 1926357 h 2297969"/>
                    <a:gd name="connsiteX93" fmla="*/ 583739 w 1214515"/>
                    <a:gd name="connsiteY93" fmla="*/ 1926357 h 2297969"/>
                    <a:gd name="connsiteX94" fmla="*/ 610170 w 1214515"/>
                    <a:gd name="connsiteY94" fmla="*/ 1928019 h 2297969"/>
                    <a:gd name="connsiteX95" fmla="*/ 610189 w 1214515"/>
                    <a:gd name="connsiteY95" fmla="*/ 1928043 h 2297969"/>
                    <a:gd name="connsiteX96" fmla="*/ 610189 w 1214515"/>
                    <a:gd name="connsiteY96" fmla="*/ 1928043 h 2297969"/>
                    <a:gd name="connsiteX97" fmla="*/ 608527 w 1214515"/>
                    <a:gd name="connsiteY97" fmla="*/ 1954474 h 2297969"/>
                    <a:gd name="connsiteX98" fmla="*/ 608504 w 1214515"/>
                    <a:gd name="connsiteY98" fmla="*/ 1954493 h 2297969"/>
                    <a:gd name="connsiteX99" fmla="*/ 608504 w 1214515"/>
                    <a:gd name="connsiteY99" fmla="*/ 1954493 h 2297969"/>
                    <a:gd name="connsiteX100" fmla="*/ 596145 w 1214515"/>
                    <a:gd name="connsiteY100" fmla="*/ 1959174 h 2297969"/>
                    <a:gd name="connsiteX101" fmla="*/ 596145 w 1214515"/>
                    <a:gd name="connsiteY101" fmla="*/ 1959174 h 2297969"/>
                    <a:gd name="connsiteX102" fmla="*/ 581866 w 1214515"/>
                    <a:gd name="connsiteY102" fmla="*/ 1952480 h 2297969"/>
                    <a:gd name="connsiteX103" fmla="*/ 644457 w 1214515"/>
                    <a:gd name="connsiteY103" fmla="*/ 1896349 h 2297969"/>
                    <a:gd name="connsiteX104" fmla="*/ 644860 w 1214515"/>
                    <a:gd name="connsiteY104" fmla="*/ 1869871 h 2297969"/>
                    <a:gd name="connsiteX105" fmla="*/ 644879 w 1214515"/>
                    <a:gd name="connsiteY105" fmla="*/ 1869852 h 2297969"/>
                    <a:gd name="connsiteX106" fmla="*/ 644879 w 1214515"/>
                    <a:gd name="connsiteY106" fmla="*/ 1869852 h 2297969"/>
                    <a:gd name="connsiteX107" fmla="*/ 671329 w 1214515"/>
                    <a:gd name="connsiteY107" fmla="*/ 1870273 h 2297969"/>
                    <a:gd name="connsiteX108" fmla="*/ 671329 w 1214515"/>
                    <a:gd name="connsiteY108" fmla="*/ 1870273 h 2297969"/>
                    <a:gd name="connsiteX109" fmla="*/ 670954 w 1214515"/>
                    <a:gd name="connsiteY109" fmla="*/ 1896724 h 2297969"/>
                    <a:gd name="connsiteX110" fmla="*/ 670954 w 1214515"/>
                    <a:gd name="connsiteY110" fmla="*/ 1896724 h 2297969"/>
                    <a:gd name="connsiteX111" fmla="*/ 657893 w 1214515"/>
                    <a:gd name="connsiteY111" fmla="*/ 1902014 h 2297969"/>
                    <a:gd name="connsiteX112" fmla="*/ 657893 w 1214515"/>
                    <a:gd name="connsiteY112" fmla="*/ 1902014 h 2297969"/>
                    <a:gd name="connsiteX113" fmla="*/ 644223 w 1214515"/>
                    <a:gd name="connsiteY113" fmla="*/ 1896021 h 2297969"/>
                    <a:gd name="connsiteX114" fmla="*/ 702928 w 1214515"/>
                    <a:gd name="connsiteY114" fmla="*/ 1836942 h 2297969"/>
                    <a:gd name="connsiteX115" fmla="*/ 700915 w 1214515"/>
                    <a:gd name="connsiteY115" fmla="*/ 1810492 h 2297969"/>
                    <a:gd name="connsiteX116" fmla="*/ 700915 w 1214515"/>
                    <a:gd name="connsiteY116" fmla="*/ 1810492 h 2297969"/>
                    <a:gd name="connsiteX117" fmla="*/ 728583 w 1214515"/>
                    <a:gd name="connsiteY117" fmla="*/ 1809649 h 2297969"/>
                    <a:gd name="connsiteX118" fmla="*/ 728583 w 1214515"/>
                    <a:gd name="connsiteY118" fmla="*/ 1809649 h 2297969"/>
                    <a:gd name="connsiteX119" fmla="*/ 730039 w 1214515"/>
                    <a:gd name="connsiteY119" fmla="*/ 1836090 h 2297969"/>
                    <a:gd name="connsiteX120" fmla="*/ 729987 w 1214515"/>
                    <a:gd name="connsiteY120" fmla="*/ 1836146 h 2297969"/>
                    <a:gd name="connsiteX121" fmla="*/ 729987 w 1214515"/>
                    <a:gd name="connsiteY121" fmla="*/ 1836146 h 2297969"/>
                    <a:gd name="connsiteX122" fmla="*/ 715943 w 1214515"/>
                    <a:gd name="connsiteY122" fmla="*/ 1842045 h 2297969"/>
                    <a:gd name="connsiteX123" fmla="*/ 715943 w 1214515"/>
                    <a:gd name="connsiteY123" fmla="*/ 1842045 h 2297969"/>
                    <a:gd name="connsiteX124" fmla="*/ 702694 w 1214515"/>
                    <a:gd name="connsiteY124" fmla="*/ 1836614 h 2297969"/>
                    <a:gd name="connsiteX125" fmla="*/ 760838 w 1214515"/>
                    <a:gd name="connsiteY125" fmla="*/ 1774772 h 2297969"/>
                    <a:gd name="connsiteX126" fmla="*/ 758675 w 1214515"/>
                    <a:gd name="connsiteY126" fmla="*/ 1748378 h 2297969"/>
                    <a:gd name="connsiteX127" fmla="*/ 758684 w 1214515"/>
                    <a:gd name="connsiteY127" fmla="*/ 1748369 h 2297969"/>
                    <a:gd name="connsiteX128" fmla="*/ 758684 w 1214515"/>
                    <a:gd name="connsiteY128" fmla="*/ 1748369 h 2297969"/>
                    <a:gd name="connsiteX129" fmla="*/ 785078 w 1214515"/>
                    <a:gd name="connsiteY129" fmla="*/ 1746206 h 2297969"/>
                    <a:gd name="connsiteX130" fmla="*/ 785087 w 1214515"/>
                    <a:gd name="connsiteY130" fmla="*/ 1746215 h 2297969"/>
                    <a:gd name="connsiteX131" fmla="*/ 785087 w 1214515"/>
                    <a:gd name="connsiteY131" fmla="*/ 1746215 h 2297969"/>
                    <a:gd name="connsiteX132" fmla="*/ 787199 w 1214515"/>
                    <a:gd name="connsiteY132" fmla="*/ 1772614 h 2297969"/>
                    <a:gd name="connsiteX133" fmla="*/ 787194 w 1214515"/>
                    <a:gd name="connsiteY133" fmla="*/ 1772619 h 2297969"/>
                    <a:gd name="connsiteX134" fmla="*/ 787194 w 1214515"/>
                    <a:gd name="connsiteY134" fmla="*/ 1772619 h 2297969"/>
                    <a:gd name="connsiteX135" fmla="*/ 773150 w 1214515"/>
                    <a:gd name="connsiteY135" fmla="*/ 1779219 h 2297969"/>
                    <a:gd name="connsiteX136" fmla="*/ 773150 w 1214515"/>
                    <a:gd name="connsiteY136" fmla="*/ 1779219 h 2297969"/>
                    <a:gd name="connsiteX137" fmla="*/ 760604 w 1214515"/>
                    <a:gd name="connsiteY137" fmla="*/ 1774445 h 2297969"/>
                    <a:gd name="connsiteX138" fmla="*/ 814534 w 1214515"/>
                    <a:gd name="connsiteY138" fmla="*/ 1709934 h 2297969"/>
                    <a:gd name="connsiteX139" fmla="*/ 811163 w 1214515"/>
                    <a:gd name="connsiteY139" fmla="*/ 1683671 h 2297969"/>
                    <a:gd name="connsiteX140" fmla="*/ 811163 w 1214515"/>
                    <a:gd name="connsiteY140" fmla="*/ 1683671 h 2297969"/>
                    <a:gd name="connsiteX141" fmla="*/ 837426 w 1214515"/>
                    <a:gd name="connsiteY141" fmla="*/ 1680301 h 2297969"/>
                    <a:gd name="connsiteX142" fmla="*/ 837426 w 1214515"/>
                    <a:gd name="connsiteY142" fmla="*/ 1680301 h 2297969"/>
                    <a:gd name="connsiteX143" fmla="*/ 840797 w 1214515"/>
                    <a:gd name="connsiteY143" fmla="*/ 1706564 h 2297969"/>
                    <a:gd name="connsiteX144" fmla="*/ 840797 w 1214515"/>
                    <a:gd name="connsiteY144" fmla="*/ 1706564 h 2297969"/>
                    <a:gd name="connsiteX145" fmla="*/ 825957 w 1214515"/>
                    <a:gd name="connsiteY145" fmla="*/ 1713820 h 2297969"/>
                    <a:gd name="connsiteX146" fmla="*/ 825957 w 1214515"/>
                    <a:gd name="connsiteY146" fmla="*/ 1713820 h 2297969"/>
                    <a:gd name="connsiteX147" fmla="*/ 814300 w 1214515"/>
                    <a:gd name="connsiteY147" fmla="*/ 1709607 h 2297969"/>
                    <a:gd name="connsiteX148" fmla="*/ 864906 w 1214515"/>
                    <a:gd name="connsiteY148" fmla="*/ 1642428 h 2297969"/>
                    <a:gd name="connsiteX149" fmla="*/ 860215 w 1214515"/>
                    <a:gd name="connsiteY149" fmla="*/ 1616366 h 2297969"/>
                    <a:gd name="connsiteX150" fmla="*/ 860225 w 1214515"/>
                    <a:gd name="connsiteY150" fmla="*/ 1616352 h 2297969"/>
                    <a:gd name="connsiteX151" fmla="*/ 860225 w 1214515"/>
                    <a:gd name="connsiteY151" fmla="*/ 1616352 h 2297969"/>
                    <a:gd name="connsiteX152" fmla="*/ 886286 w 1214515"/>
                    <a:gd name="connsiteY152" fmla="*/ 1611661 h 2297969"/>
                    <a:gd name="connsiteX153" fmla="*/ 886300 w 1214515"/>
                    <a:gd name="connsiteY153" fmla="*/ 1611671 h 2297969"/>
                    <a:gd name="connsiteX154" fmla="*/ 886300 w 1214515"/>
                    <a:gd name="connsiteY154" fmla="*/ 1611671 h 2297969"/>
                    <a:gd name="connsiteX155" fmla="*/ 890991 w 1214515"/>
                    <a:gd name="connsiteY155" fmla="*/ 1637733 h 2297969"/>
                    <a:gd name="connsiteX156" fmla="*/ 890982 w 1214515"/>
                    <a:gd name="connsiteY156" fmla="*/ 1637747 h 2297969"/>
                    <a:gd name="connsiteX157" fmla="*/ 890982 w 1214515"/>
                    <a:gd name="connsiteY157" fmla="*/ 1637747 h 2297969"/>
                    <a:gd name="connsiteX158" fmla="*/ 875580 w 1214515"/>
                    <a:gd name="connsiteY158" fmla="*/ 1645752 h 2297969"/>
                    <a:gd name="connsiteX159" fmla="*/ 875580 w 1214515"/>
                    <a:gd name="connsiteY159" fmla="*/ 1645752 h 2297969"/>
                    <a:gd name="connsiteX160" fmla="*/ 864906 w 1214515"/>
                    <a:gd name="connsiteY160" fmla="*/ 1642428 h 2297969"/>
                    <a:gd name="connsiteX161" fmla="*/ 912235 w 1214515"/>
                    <a:gd name="connsiteY161" fmla="*/ 1572768 h 2297969"/>
                    <a:gd name="connsiteX162" fmla="*/ 906374 w 1214515"/>
                    <a:gd name="connsiteY162" fmla="*/ 1546941 h 2297969"/>
                    <a:gd name="connsiteX163" fmla="*/ 906384 w 1214515"/>
                    <a:gd name="connsiteY163" fmla="*/ 1546927 h 2297969"/>
                    <a:gd name="connsiteX164" fmla="*/ 906384 w 1214515"/>
                    <a:gd name="connsiteY164" fmla="*/ 1546927 h 2297969"/>
                    <a:gd name="connsiteX165" fmla="*/ 932211 w 1214515"/>
                    <a:gd name="connsiteY165" fmla="*/ 1541066 h 2297969"/>
                    <a:gd name="connsiteX166" fmla="*/ 932225 w 1214515"/>
                    <a:gd name="connsiteY166" fmla="*/ 1541075 h 2297969"/>
                    <a:gd name="connsiteX167" fmla="*/ 932225 w 1214515"/>
                    <a:gd name="connsiteY167" fmla="*/ 1541075 h 2297969"/>
                    <a:gd name="connsiteX168" fmla="*/ 938035 w 1214515"/>
                    <a:gd name="connsiteY168" fmla="*/ 1566912 h 2297969"/>
                    <a:gd name="connsiteX169" fmla="*/ 938030 w 1214515"/>
                    <a:gd name="connsiteY169" fmla="*/ 1566916 h 2297969"/>
                    <a:gd name="connsiteX170" fmla="*/ 938030 w 1214515"/>
                    <a:gd name="connsiteY170" fmla="*/ 1566916 h 2297969"/>
                    <a:gd name="connsiteX171" fmla="*/ 922207 w 1214515"/>
                    <a:gd name="connsiteY171" fmla="*/ 1575671 h 2297969"/>
                    <a:gd name="connsiteX172" fmla="*/ 922207 w 1214515"/>
                    <a:gd name="connsiteY172" fmla="*/ 1575671 h 2297969"/>
                    <a:gd name="connsiteX173" fmla="*/ 912235 w 1214515"/>
                    <a:gd name="connsiteY173" fmla="*/ 1572628 h 2297969"/>
                    <a:gd name="connsiteX174" fmla="*/ 956100 w 1214515"/>
                    <a:gd name="connsiteY174" fmla="*/ 1500815 h 2297969"/>
                    <a:gd name="connsiteX175" fmla="*/ 949059 w 1214515"/>
                    <a:gd name="connsiteY175" fmla="*/ 1475287 h 2297969"/>
                    <a:gd name="connsiteX176" fmla="*/ 949078 w 1214515"/>
                    <a:gd name="connsiteY176" fmla="*/ 1475254 h 2297969"/>
                    <a:gd name="connsiteX177" fmla="*/ 949078 w 1214515"/>
                    <a:gd name="connsiteY177" fmla="*/ 1475254 h 2297969"/>
                    <a:gd name="connsiteX178" fmla="*/ 974592 w 1214515"/>
                    <a:gd name="connsiteY178" fmla="*/ 1468185 h 2297969"/>
                    <a:gd name="connsiteX179" fmla="*/ 974592 w 1214515"/>
                    <a:gd name="connsiteY179" fmla="*/ 1468185 h 2297969"/>
                    <a:gd name="connsiteX180" fmla="*/ 981689 w 1214515"/>
                    <a:gd name="connsiteY180" fmla="*/ 1493699 h 2297969"/>
                    <a:gd name="connsiteX181" fmla="*/ 981661 w 1214515"/>
                    <a:gd name="connsiteY181" fmla="*/ 1493745 h 2297969"/>
                    <a:gd name="connsiteX182" fmla="*/ 981661 w 1214515"/>
                    <a:gd name="connsiteY182" fmla="*/ 1493745 h 2297969"/>
                    <a:gd name="connsiteX183" fmla="*/ 965323 w 1214515"/>
                    <a:gd name="connsiteY183" fmla="*/ 1503108 h 2297969"/>
                    <a:gd name="connsiteX184" fmla="*/ 965323 w 1214515"/>
                    <a:gd name="connsiteY184" fmla="*/ 1503108 h 2297969"/>
                    <a:gd name="connsiteX185" fmla="*/ 956100 w 1214515"/>
                    <a:gd name="connsiteY185" fmla="*/ 1500815 h 2297969"/>
                    <a:gd name="connsiteX186" fmla="*/ 996735 w 1214515"/>
                    <a:gd name="connsiteY186" fmla="*/ 1427082 h 2297969"/>
                    <a:gd name="connsiteX187" fmla="*/ 988496 w 1214515"/>
                    <a:gd name="connsiteY187" fmla="*/ 1401943 h 2297969"/>
                    <a:gd name="connsiteX188" fmla="*/ 988496 w 1214515"/>
                    <a:gd name="connsiteY188" fmla="*/ 1401943 h 2297969"/>
                    <a:gd name="connsiteX189" fmla="*/ 1013635 w 1214515"/>
                    <a:gd name="connsiteY189" fmla="*/ 1393656 h 2297969"/>
                    <a:gd name="connsiteX190" fmla="*/ 1013635 w 1214515"/>
                    <a:gd name="connsiteY190" fmla="*/ 1393656 h 2297969"/>
                    <a:gd name="connsiteX191" fmla="*/ 1021940 w 1214515"/>
                    <a:gd name="connsiteY191" fmla="*/ 1418800 h 2297969"/>
                    <a:gd name="connsiteX192" fmla="*/ 1021921 w 1214515"/>
                    <a:gd name="connsiteY192" fmla="*/ 1418842 h 2297969"/>
                    <a:gd name="connsiteX193" fmla="*/ 1021921 w 1214515"/>
                    <a:gd name="connsiteY193" fmla="*/ 1418842 h 2297969"/>
                    <a:gd name="connsiteX194" fmla="*/ 1005209 w 1214515"/>
                    <a:gd name="connsiteY194" fmla="*/ 1429095 h 2297969"/>
                    <a:gd name="connsiteX195" fmla="*/ 1005209 w 1214515"/>
                    <a:gd name="connsiteY195" fmla="*/ 1429095 h 2297969"/>
                    <a:gd name="connsiteX196" fmla="*/ 996735 w 1214515"/>
                    <a:gd name="connsiteY196" fmla="*/ 1427082 h 2297969"/>
                    <a:gd name="connsiteX197" fmla="*/ 1033766 w 1214515"/>
                    <a:gd name="connsiteY197" fmla="*/ 1351383 h 2297969"/>
                    <a:gd name="connsiteX198" fmla="*/ 1024403 w 1214515"/>
                    <a:gd name="connsiteY198" fmla="*/ 1326665 h 2297969"/>
                    <a:gd name="connsiteX199" fmla="*/ 1024403 w 1214515"/>
                    <a:gd name="connsiteY199" fmla="*/ 1326665 h 2297969"/>
                    <a:gd name="connsiteX200" fmla="*/ 1049121 w 1214515"/>
                    <a:gd name="connsiteY200" fmla="*/ 1317302 h 2297969"/>
                    <a:gd name="connsiteX201" fmla="*/ 1049121 w 1214515"/>
                    <a:gd name="connsiteY201" fmla="*/ 1317302 h 2297969"/>
                    <a:gd name="connsiteX202" fmla="*/ 1058484 w 1214515"/>
                    <a:gd name="connsiteY202" fmla="*/ 1342067 h 2297969"/>
                    <a:gd name="connsiteX203" fmla="*/ 1058484 w 1214515"/>
                    <a:gd name="connsiteY203" fmla="*/ 1342067 h 2297969"/>
                    <a:gd name="connsiteX204" fmla="*/ 1041350 w 1214515"/>
                    <a:gd name="connsiteY204" fmla="*/ 1353162 h 2297969"/>
                    <a:gd name="connsiteX205" fmla="*/ 1041350 w 1214515"/>
                    <a:gd name="connsiteY205" fmla="*/ 1353162 h 2297969"/>
                    <a:gd name="connsiteX206" fmla="*/ 1033766 w 1214515"/>
                    <a:gd name="connsiteY206" fmla="*/ 1351243 h 2297969"/>
                    <a:gd name="connsiteX207" fmla="*/ 1067191 w 1214515"/>
                    <a:gd name="connsiteY207" fmla="*/ 1274046 h 2297969"/>
                    <a:gd name="connsiteX208" fmla="*/ 1056564 w 1214515"/>
                    <a:gd name="connsiteY208" fmla="*/ 1249796 h 2297969"/>
                    <a:gd name="connsiteX209" fmla="*/ 1056564 w 1214515"/>
                    <a:gd name="connsiteY209" fmla="*/ 1249796 h 2297969"/>
                    <a:gd name="connsiteX210" fmla="*/ 1080814 w 1214515"/>
                    <a:gd name="connsiteY210" fmla="*/ 1239169 h 2297969"/>
                    <a:gd name="connsiteX211" fmla="*/ 1080814 w 1214515"/>
                    <a:gd name="connsiteY211" fmla="*/ 1239169 h 2297969"/>
                    <a:gd name="connsiteX212" fmla="*/ 1091460 w 1214515"/>
                    <a:gd name="connsiteY212" fmla="*/ 1263419 h 2297969"/>
                    <a:gd name="connsiteX213" fmla="*/ 1091441 w 1214515"/>
                    <a:gd name="connsiteY213" fmla="*/ 1263466 h 2297969"/>
                    <a:gd name="connsiteX214" fmla="*/ 1091441 w 1214515"/>
                    <a:gd name="connsiteY214" fmla="*/ 1263466 h 2297969"/>
                    <a:gd name="connsiteX215" fmla="*/ 1073979 w 1214515"/>
                    <a:gd name="connsiteY215" fmla="*/ 1275357 h 2297969"/>
                    <a:gd name="connsiteX216" fmla="*/ 1073979 w 1214515"/>
                    <a:gd name="connsiteY216" fmla="*/ 1275357 h 2297969"/>
                    <a:gd name="connsiteX217" fmla="*/ 1067191 w 1214515"/>
                    <a:gd name="connsiteY217" fmla="*/ 1273905 h 2297969"/>
                    <a:gd name="connsiteX218" fmla="*/ 1096544 w 1214515"/>
                    <a:gd name="connsiteY218" fmla="*/ 1195070 h 2297969"/>
                    <a:gd name="connsiteX219" fmla="*/ 1084512 w 1214515"/>
                    <a:gd name="connsiteY219" fmla="*/ 1171335 h 2297969"/>
                    <a:gd name="connsiteX220" fmla="*/ 1084512 w 1214515"/>
                    <a:gd name="connsiteY220" fmla="*/ 1171335 h 2297969"/>
                    <a:gd name="connsiteX221" fmla="*/ 1108528 w 1214515"/>
                    <a:gd name="connsiteY221" fmla="*/ 1159631 h 2297969"/>
                    <a:gd name="connsiteX222" fmla="*/ 1108528 w 1214515"/>
                    <a:gd name="connsiteY222" fmla="*/ 1159631 h 2297969"/>
                    <a:gd name="connsiteX223" fmla="*/ 1120447 w 1214515"/>
                    <a:gd name="connsiteY223" fmla="*/ 1183277 h 2297969"/>
                    <a:gd name="connsiteX224" fmla="*/ 1120419 w 1214515"/>
                    <a:gd name="connsiteY224" fmla="*/ 1183366 h 2297969"/>
                    <a:gd name="connsiteX225" fmla="*/ 1120419 w 1214515"/>
                    <a:gd name="connsiteY225" fmla="*/ 1183366 h 2297969"/>
                    <a:gd name="connsiteX226" fmla="*/ 1102583 w 1214515"/>
                    <a:gd name="connsiteY226" fmla="*/ 1196100 h 2297969"/>
                    <a:gd name="connsiteX227" fmla="*/ 1102583 w 1214515"/>
                    <a:gd name="connsiteY227" fmla="*/ 1196100 h 2297969"/>
                    <a:gd name="connsiteX228" fmla="*/ 1096544 w 1214515"/>
                    <a:gd name="connsiteY228" fmla="*/ 1195070 h 2297969"/>
                    <a:gd name="connsiteX229" fmla="*/ 1122760 w 1214515"/>
                    <a:gd name="connsiteY229" fmla="*/ 1115813 h 2297969"/>
                    <a:gd name="connsiteX230" fmla="*/ 1109825 w 1214515"/>
                    <a:gd name="connsiteY230" fmla="*/ 1094082 h 2297969"/>
                    <a:gd name="connsiteX231" fmla="*/ 1109932 w 1214515"/>
                    <a:gd name="connsiteY231" fmla="*/ 1093670 h 2297969"/>
                    <a:gd name="connsiteX232" fmla="*/ 1109932 w 1214515"/>
                    <a:gd name="connsiteY232" fmla="*/ 1093670 h 2297969"/>
                    <a:gd name="connsiteX233" fmla="*/ 1133106 w 1214515"/>
                    <a:gd name="connsiteY233" fmla="*/ 1079626 h 2297969"/>
                    <a:gd name="connsiteX234" fmla="*/ 1133106 w 1214515"/>
                    <a:gd name="connsiteY234" fmla="*/ 1079626 h 2297969"/>
                    <a:gd name="connsiteX235" fmla="*/ 1146097 w 1214515"/>
                    <a:gd name="connsiteY235" fmla="*/ 1101862 h 2297969"/>
                    <a:gd name="connsiteX236" fmla="*/ 1145980 w 1214515"/>
                    <a:gd name="connsiteY236" fmla="*/ 1102284 h 2297969"/>
                    <a:gd name="connsiteX237" fmla="*/ 1145980 w 1214515"/>
                    <a:gd name="connsiteY237" fmla="*/ 1102284 h 2297969"/>
                    <a:gd name="connsiteX238" fmla="*/ 1127956 w 1214515"/>
                    <a:gd name="connsiteY238" fmla="*/ 1116094 h 2297969"/>
                    <a:gd name="connsiteX239" fmla="*/ 1127956 w 1214515"/>
                    <a:gd name="connsiteY239" fmla="*/ 1116094 h 2297969"/>
                    <a:gd name="connsiteX240" fmla="*/ 1122806 w 1214515"/>
                    <a:gd name="connsiteY240" fmla="*/ 1115813 h 2297969"/>
                    <a:gd name="connsiteX241" fmla="*/ 1144856 w 1214515"/>
                    <a:gd name="connsiteY241" fmla="*/ 1033513 h 2297969"/>
                    <a:gd name="connsiteX242" fmla="*/ 1130793 w 1214515"/>
                    <a:gd name="connsiteY242" fmla="*/ 1011075 h 2297969"/>
                    <a:gd name="connsiteX243" fmla="*/ 1130812 w 1214515"/>
                    <a:gd name="connsiteY243" fmla="*/ 1010996 h 2297969"/>
                    <a:gd name="connsiteX244" fmla="*/ 1130812 w 1214515"/>
                    <a:gd name="connsiteY244" fmla="*/ 1010996 h 2297969"/>
                    <a:gd name="connsiteX245" fmla="*/ 1153259 w 1214515"/>
                    <a:gd name="connsiteY245" fmla="*/ 996947 h 2297969"/>
                    <a:gd name="connsiteX246" fmla="*/ 1153283 w 1214515"/>
                    <a:gd name="connsiteY246" fmla="*/ 996951 h 2297969"/>
                    <a:gd name="connsiteX247" fmla="*/ 1153283 w 1214515"/>
                    <a:gd name="connsiteY247" fmla="*/ 996951 h 2297969"/>
                    <a:gd name="connsiteX248" fmla="*/ 1167346 w 1214515"/>
                    <a:gd name="connsiteY248" fmla="*/ 1019389 h 2297969"/>
                    <a:gd name="connsiteX249" fmla="*/ 1167327 w 1214515"/>
                    <a:gd name="connsiteY249" fmla="*/ 1019469 h 2297969"/>
                    <a:gd name="connsiteX250" fmla="*/ 1167327 w 1214515"/>
                    <a:gd name="connsiteY250" fmla="*/ 1019469 h 2297969"/>
                    <a:gd name="connsiteX251" fmla="*/ 1149116 w 1214515"/>
                    <a:gd name="connsiteY251" fmla="*/ 1033935 h 2297969"/>
                    <a:gd name="connsiteX252" fmla="*/ 1149116 w 1214515"/>
                    <a:gd name="connsiteY252" fmla="*/ 1033935 h 2297969"/>
                    <a:gd name="connsiteX253" fmla="*/ 1144903 w 1214515"/>
                    <a:gd name="connsiteY253" fmla="*/ 1033513 h 2297969"/>
                    <a:gd name="connsiteX254" fmla="*/ 1163067 w 1214515"/>
                    <a:gd name="connsiteY254" fmla="*/ 951214 h 2297969"/>
                    <a:gd name="connsiteX255" fmla="*/ 1148081 w 1214515"/>
                    <a:gd name="connsiteY255" fmla="*/ 929379 h 2297969"/>
                    <a:gd name="connsiteX256" fmla="*/ 1148086 w 1214515"/>
                    <a:gd name="connsiteY256" fmla="*/ 929351 h 2297969"/>
                    <a:gd name="connsiteX257" fmla="*/ 1148086 w 1214515"/>
                    <a:gd name="connsiteY257" fmla="*/ 929351 h 2297969"/>
                    <a:gd name="connsiteX258" fmla="*/ 1169902 w 1214515"/>
                    <a:gd name="connsiteY258" fmla="*/ 914371 h 2297969"/>
                    <a:gd name="connsiteX259" fmla="*/ 1169902 w 1214515"/>
                    <a:gd name="connsiteY259" fmla="*/ 914371 h 2297969"/>
                    <a:gd name="connsiteX260" fmla="*/ 1184929 w 1214515"/>
                    <a:gd name="connsiteY260" fmla="*/ 936177 h 2297969"/>
                    <a:gd name="connsiteX261" fmla="*/ 1184929 w 1214515"/>
                    <a:gd name="connsiteY261" fmla="*/ 936186 h 2297969"/>
                    <a:gd name="connsiteX262" fmla="*/ 1184929 w 1214515"/>
                    <a:gd name="connsiteY262" fmla="*/ 936186 h 2297969"/>
                    <a:gd name="connsiteX263" fmla="*/ 1166531 w 1214515"/>
                    <a:gd name="connsiteY263" fmla="*/ 951495 h 2297969"/>
                    <a:gd name="connsiteX264" fmla="*/ 1166531 w 1214515"/>
                    <a:gd name="connsiteY264" fmla="*/ 951495 h 2297969"/>
                    <a:gd name="connsiteX265" fmla="*/ 1163114 w 1214515"/>
                    <a:gd name="connsiteY265" fmla="*/ 951214 h 2297969"/>
                    <a:gd name="connsiteX266" fmla="*/ 1177111 w 1214515"/>
                    <a:gd name="connsiteY266" fmla="*/ 868118 h 2297969"/>
                    <a:gd name="connsiteX267" fmla="*/ 1161096 w 1214515"/>
                    <a:gd name="connsiteY267" fmla="*/ 847028 h 2297969"/>
                    <a:gd name="connsiteX268" fmla="*/ 1161101 w 1214515"/>
                    <a:gd name="connsiteY268" fmla="*/ 847005 h 2297969"/>
                    <a:gd name="connsiteX269" fmla="*/ 1161101 w 1214515"/>
                    <a:gd name="connsiteY269" fmla="*/ 847005 h 2297969"/>
                    <a:gd name="connsiteX270" fmla="*/ 1182190 w 1214515"/>
                    <a:gd name="connsiteY270" fmla="*/ 830990 h 2297969"/>
                    <a:gd name="connsiteX271" fmla="*/ 1182214 w 1214515"/>
                    <a:gd name="connsiteY271" fmla="*/ 830994 h 2297969"/>
                    <a:gd name="connsiteX272" fmla="*/ 1182214 w 1214515"/>
                    <a:gd name="connsiteY272" fmla="*/ 830994 h 2297969"/>
                    <a:gd name="connsiteX273" fmla="*/ 1198224 w 1214515"/>
                    <a:gd name="connsiteY273" fmla="*/ 852061 h 2297969"/>
                    <a:gd name="connsiteX274" fmla="*/ 1198224 w 1214515"/>
                    <a:gd name="connsiteY274" fmla="*/ 852061 h 2297969"/>
                    <a:gd name="connsiteX275" fmla="*/ 1179499 w 1214515"/>
                    <a:gd name="connsiteY275" fmla="*/ 868259 h 2297969"/>
                    <a:gd name="connsiteX276" fmla="*/ 1179499 w 1214515"/>
                    <a:gd name="connsiteY276" fmla="*/ 868259 h 2297969"/>
                    <a:gd name="connsiteX277" fmla="*/ 1187410 w 1214515"/>
                    <a:gd name="connsiteY277" fmla="*/ 784414 h 2297969"/>
                    <a:gd name="connsiteX278" fmla="*/ 1170417 w 1214515"/>
                    <a:gd name="connsiteY278" fmla="*/ 764106 h 2297969"/>
                    <a:gd name="connsiteX279" fmla="*/ 1170417 w 1214515"/>
                    <a:gd name="connsiteY279" fmla="*/ 764097 h 2297969"/>
                    <a:gd name="connsiteX280" fmla="*/ 1170417 w 1214515"/>
                    <a:gd name="connsiteY280" fmla="*/ 764097 h 2297969"/>
                    <a:gd name="connsiteX281" fmla="*/ 1190687 w 1214515"/>
                    <a:gd name="connsiteY281" fmla="*/ 747103 h 2297969"/>
                    <a:gd name="connsiteX282" fmla="*/ 1190687 w 1214515"/>
                    <a:gd name="connsiteY282" fmla="*/ 747103 h 2297969"/>
                    <a:gd name="connsiteX283" fmla="*/ 1207728 w 1214515"/>
                    <a:gd name="connsiteY283" fmla="*/ 767374 h 2297969"/>
                    <a:gd name="connsiteX284" fmla="*/ 1207728 w 1214515"/>
                    <a:gd name="connsiteY284" fmla="*/ 767374 h 2297969"/>
                    <a:gd name="connsiteX285" fmla="*/ 1189002 w 1214515"/>
                    <a:gd name="connsiteY285" fmla="*/ 784461 h 2297969"/>
                    <a:gd name="connsiteX286" fmla="*/ 1187317 w 1214515"/>
                    <a:gd name="connsiteY286" fmla="*/ 784461 h 2297969"/>
                    <a:gd name="connsiteX287" fmla="*/ 1193683 w 1214515"/>
                    <a:gd name="connsiteY287" fmla="*/ 700429 h 2297969"/>
                    <a:gd name="connsiteX288" fmla="*/ 1176128 w 1214515"/>
                    <a:gd name="connsiteY288" fmla="*/ 680861 h 2297969"/>
                    <a:gd name="connsiteX289" fmla="*/ 1176128 w 1214515"/>
                    <a:gd name="connsiteY289" fmla="*/ 680861 h 2297969"/>
                    <a:gd name="connsiteX290" fmla="*/ 1195556 w 1214515"/>
                    <a:gd name="connsiteY290" fmla="*/ 662884 h 2297969"/>
                    <a:gd name="connsiteX291" fmla="*/ 1195556 w 1214515"/>
                    <a:gd name="connsiteY291" fmla="*/ 662884 h 2297969"/>
                    <a:gd name="connsiteX292" fmla="*/ 1213538 w 1214515"/>
                    <a:gd name="connsiteY292" fmla="*/ 682326 h 2297969"/>
                    <a:gd name="connsiteX293" fmla="*/ 1213533 w 1214515"/>
                    <a:gd name="connsiteY293" fmla="*/ 682406 h 2297969"/>
                    <a:gd name="connsiteX294" fmla="*/ 1213533 w 1214515"/>
                    <a:gd name="connsiteY294" fmla="*/ 682406 h 2297969"/>
                    <a:gd name="connsiteX295" fmla="*/ 1194807 w 1214515"/>
                    <a:gd name="connsiteY295" fmla="*/ 700429 h 2297969"/>
                    <a:gd name="connsiteX296" fmla="*/ 1194058 w 1214515"/>
                    <a:gd name="connsiteY296" fmla="*/ 700429 h 2297969"/>
                    <a:gd name="connsiteX297" fmla="*/ 1177064 w 1214515"/>
                    <a:gd name="connsiteY297" fmla="*/ 597437 h 2297969"/>
                    <a:gd name="connsiteX298" fmla="*/ 1195556 w 1214515"/>
                    <a:gd name="connsiteY298" fmla="*/ 578478 h 2297969"/>
                    <a:gd name="connsiteX299" fmla="*/ 1195790 w 1214515"/>
                    <a:gd name="connsiteY299" fmla="*/ 578478 h 2297969"/>
                    <a:gd name="connsiteX300" fmla="*/ 1195790 w 1214515"/>
                    <a:gd name="connsiteY300" fmla="*/ 578478 h 2297969"/>
                    <a:gd name="connsiteX301" fmla="*/ 1214516 w 1214515"/>
                    <a:gd name="connsiteY301" fmla="*/ 597203 h 2297969"/>
                    <a:gd name="connsiteX302" fmla="*/ 1214516 w 1214515"/>
                    <a:gd name="connsiteY302" fmla="*/ 597203 h 2297969"/>
                    <a:gd name="connsiteX303" fmla="*/ 1195790 w 1214515"/>
                    <a:gd name="connsiteY303" fmla="*/ 615929 h 2297969"/>
                    <a:gd name="connsiteX304" fmla="*/ 1195790 w 1214515"/>
                    <a:gd name="connsiteY304" fmla="*/ 615929 h 2297969"/>
                    <a:gd name="connsiteX305" fmla="*/ 1177345 w 1214515"/>
                    <a:gd name="connsiteY305" fmla="*/ 597484 h 2297969"/>
                    <a:gd name="connsiteX306" fmla="*/ 1174349 w 1214515"/>
                    <a:gd name="connsiteY306" fmla="*/ 514108 h 2297969"/>
                    <a:gd name="connsiteX307" fmla="*/ 1191937 w 1214515"/>
                    <a:gd name="connsiteY307" fmla="*/ 494310 h 2297969"/>
                    <a:gd name="connsiteX308" fmla="*/ 1191998 w 1214515"/>
                    <a:gd name="connsiteY308" fmla="*/ 494305 h 2297969"/>
                    <a:gd name="connsiteX309" fmla="*/ 1191998 w 1214515"/>
                    <a:gd name="connsiteY309" fmla="*/ 494305 h 2297969"/>
                    <a:gd name="connsiteX310" fmla="*/ 1211749 w 1214515"/>
                    <a:gd name="connsiteY310" fmla="*/ 511945 h 2297969"/>
                    <a:gd name="connsiteX311" fmla="*/ 1211754 w 1214515"/>
                    <a:gd name="connsiteY311" fmla="*/ 512001 h 2297969"/>
                    <a:gd name="connsiteX312" fmla="*/ 1211754 w 1214515"/>
                    <a:gd name="connsiteY312" fmla="*/ 512001 h 2297969"/>
                    <a:gd name="connsiteX313" fmla="*/ 1194784 w 1214515"/>
                    <a:gd name="connsiteY313" fmla="*/ 531813 h 2297969"/>
                    <a:gd name="connsiteX314" fmla="*/ 1194105 w 1214515"/>
                    <a:gd name="connsiteY314" fmla="*/ 531850 h 2297969"/>
                    <a:gd name="connsiteX315" fmla="*/ 1193075 w 1214515"/>
                    <a:gd name="connsiteY315" fmla="*/ 531850 h 2297969"/>
                    <a:gd name="connsiteX316" fmla="*/ 1174630 w 1214515"/>
                    <a:gd name="connsiteY316" fmla="*/ 514201 h 2297969"/>
                    <a:gd name="connsiteX317" fmla="*/ 1167702 w 1214515"/>
                    <a:gd name="connsiteY317" fmla="*/ 430919 h 2297969"/>
                    <a:gd name="connsiteX318" fmla="*/ 1167702 w 1214515"/>
                    <a:gd name="connsiteY318" fmla="*/ 430919 h 2297969"/>
                    <a:gd name="connsiteX319" fmla="*/ 1183721 w 1214515"/>
                    <a:gd name="connsiteY319" fmla="*/ 411266 h 2297969"/>
                    <a:gd name="connsiteX320" fmla="*/ 1184367 w 1214515"/>
                    <a:gd name="connsiteY320" fmla="*/ 411210 h 2297969"/>
                    <a:gd name="connsiteX321" fmla="*/ 1184367 w 1214515"/>
                    <a:gd name="connsiteY321" fmla="*/ 411210 h 2297969"/>
                    <a:gd name="connsiteX322" fmla="*/ 1204919 w 1214515"/>
                    <a:gd name="connsiteY322" fmla="*/ 428859 h 2297969"/>
                    <a:gd name="connsiteX323" fmla="*/ 1204919 w 1214515"/>
                    <a:gd name="connsiteY323" fmla="*/ 428859 h 2297969"/>
                    <a:gd name="connsiteX324" fmla="*/ 1188206 w 1214515"/>
                    <a:gd name="connsiteY324" fmla="*/ 448474 h 2297969"/>
                    <a:gd name="connsiteX325" fmla="*/ 1188206 w 1214515"/>
                    <a:gd name="connsiteY325" fmla="*/ 448474 h 2297969"/>
                    <a:gd name="connsiteX326" fmla="*/ 1186240 w 1214515"/>
                    <a:gd name="connsiteY326" fmla="*/ 448100 h 2297969"/>
                    <a:gd name="connsiteX327" fmla="*/ 1186240 w 1214515"/>
                    <a:gd name="connsiteY327" fmla="*/ 448100 h 2297969"/>
                    <a:gd name="connsiteX328" fmla="*/ 1167982 w 1214515"/>
                    <a:gd name="connsiteY328" fmla="*/ 430966 h 2297969"/>
                    <a:gd name="connsiteX329" fmla="*/ 1157402 w 1214515"/>
                    <a:gd name="connsiteY329" fmla="*/ 348244 h 2297969"/>
                    <a:gd name="connsiteX330" fmla="*/ 1173085 w 1214515"/>
                    <a:gd name="connsiteY330" fmla="*/ 326944 h 2297969"/>
                    <a:gd name="connsiteX331" fmla="*/ 1173085 w 1214515"/>
                    <a:gd name="connsiteY331" fmla="*/ 326944 h 2297969"/>
                    <a:gd name="connsiteX332" fmla="*/ 1194432 w 1214515"/>
                    <a:gd name="connsiteY332" fmla="*/ 342580 h 2297969"/>
                    <a:gd name="connsiteX333" fmla="*/ 1194432 w 1214515"/>
                    <a:gd name="connsiteY333" fmla="*/ 342580 h 2297969"/>
                    <a:gd name="connsiteX334" fmla="*/ 1178759 w 1214515"/>
                    <a:gd name="connsiteY334" fmla="*/ 363927 h 2297969"/>
                    <a:gd name="connsiteX335" fmla="*/ 1178750 w 1214515"/>
                    <a:gd name="connsiteY335" fmla="*/ 363927 h 2297969"/>
                    <a:gd name="connsiteX336" fmla="*/ 1178750 w 1214515"/>
                    <a:gd name="connsiteY336" fmla="*/ 363927 h 2297969"/>
                    <a:gd name="connsiteX337" fmla="*/ 1175894 w 1214515"/>
                    <a:gd name="connsiteY337" fmla="*/ 364161 h 2297969"/>
                    <a:gd name="connsiteX338" fmla="*/ 1175894 w 1214515"/>
                    <a:gd name="connsiteY338" fmla="*/ 364161 h 2297969"/>
                    <a:gd name="connsiteX339" fmla="*/ 1157402 w 1214515"/>
                    <a:gd name="connsiteY339" fmla="*/ 348244 h 2297969"/>
                    <a:gd name="connsiteX340" fmla="*/ 1142703 w 1214515"/>
                    <a:gd name="connsiteY340" fmla="*/ 266085 h 2297969"/>
                    <a:gd name="connsiteX341" fmla="*/ 1157355 w 1214515"/>
                    <a:gd name="connsiteY341" fmla="*/ 244036 h 2297969"/>
                    <a:gd name="connsiteX342" fmla="*/ 1157355 w 1214515"/>
                    <a:gd name="connsiteY342" fmla="*/ 244036 h 2297969"/>
                    <a:gd name="connsiteX343" fmla="*/ 1179452 w 1214515"/>
                    <a:gd name="connsiteY343" fmla="*/ 258632 h 2297969"/>
                    <a:gd name="connsiteX344" fmla="*/ 1179452 w 1214515"/>
                    <a:gd name="connsiteY344" fmla="*/ 258642 h 2297969"/>
                    <a:gd name="connsiteX345" fmla="*/ 1179452 w 1214515"/>
                    <a:gd name="connsiteY345" fmla="*/ 258642 h 2297969"/>
                    <a:gd name="connsiteX346" fmla="*/ 1164841 w 1214515"/>
                    <a:gd name="connsiteY346" fmla="*/ 280729 h 2297969"/>
                    <a:gd name="connsiteX347" fmla="*/ 1164799 w 1214515"/>
                    <a:gd name="connsiteY347" fmla="*/ 280738 h 2297969"/>
                    <a:gd name="connsiteX348" fmla="*/ 1164799 w 1214515"/>
                    <a:gd name="connsiteY348" fmla="*/ 280738 h 2297969"/>
                    <a:gd name="connsiteX349" fmla="*/ 1161054 w 1214515"/>
                    <a:gd name="connsiteY349" fmla="*/ 281113 h 2297969"/>
                    <a:gd name="connsiteX350" fmla="*/ 1161054 w 1214515"/>
                    <a:gd name="connsiteY350" fmla="*/ 281113 h 2297969"/>
                    <a:gd name="connsiteX351" fmla="*/ 1142703 w 1214515"/>
                    <a:gd name="connsiteY351" fmla="*/ 266085 h 2297969"/>
                    <a:gd name="connsiteX352" fmla="*/ 1123977 w 1214515"/>
                    <a:gd name="connsiteY352" fmla="*/ 184769 h 2297969"/>
                    <a:gd name="connsiteX353" fmla="*/ 1137553 w 1214515"/>
                    <a:gd name="connsiteY353" fmla="*/ 162064 h 2297969"/>
                    <a:gd name="connsiteX354" fmla="*/ 1137553 w 1214515"/>
                    <a:gd name="connsiteY354" fmla="*/ 162064 h 2297969"/>
                    <a:gd name="connsiteX355" fmla="*/ 1160300 w 1214515"/>
                    <a:gd name="connsiteY355" fmla="*/ 175621 h 2297969"/>
                    <a:gd name="connsiteX356" fmla="*/ 1160305 w 1214515"/>
                    <a:gd name="connsiteY356" fmla="*/ 175640 h 2297969"/>
                    <a:gd name="connsiteX357" fmla="*/ 1160305 w 1214515"/>
                    <a:gd name="connsiteY357" fmla="*/ 175640 h 2297969"/>
                    <a:gd name="connsiteX358" fmla="*/ 1146729 w 1214515"/>
                    <a:gd name="connsiteY358" fmla="*/ 198345 h 2297969"/>
                    <a:gd name="connsiteX359" fmla="*/ 1146729 w 1214515"/>
                    <a:gd name="connsiteY359" fmla="*/ 198345 h 2297969"/>
                    <a:gd name="connsiteX360" fmla="*/ 1142047 w 1214515"/>
                    <a:gd name="connsiteY360" fmla="*/ 198953 h 2297969"/>
                    <a:gd name="connsiteX361" fmla="*/ 1142047 w 1214515"/>
                    <a:gd name="connsiteY361" fmla="*/ 198953 h 2297969"/>
                    <a:gd name="connsiteX362" fmla="*/ 1124211 w 1214515"/>
                    <a:gd name="connsiteY362" fmla="*/ 184862 h 2297969"/>
                    <a:gd name="connsiteX363" fmla="*/ 1101693 w 1214515"/>
                    <a:gd name="connsiteY363" fmla="*/ 104435 h 2297969"/>
                    <a:gd name="connsiteX364" fmla="*/ 1114104 w 1214515"/>
                    <a:gd name="connsiteY364" fmla="*/ 81042 h 2297969"/>
                    <a:gd name="connsiteX365" fmla="*/ 1114146 w 1214515"/>
                    <a:gd name="connsiteY365" fmla="*/ 81028 h 2297969"/>
                    <a:gd name="connsiteX366" fmla="*/ 1114146 w 1214515"/>
                    <a:gd name="connsiteY366" fmla="*/ 81028 h 2297969"/>
                    <a:gd name="connsiteX367" fmla="*/ 1137530 w 1214515"/>
                    <a:gd name="connsiteY367" fmla="*/ 93457 h 2297969"/>
                    <a:gd name="connsiteX368" fmla="*/ 1137553 w 1214515"/>
                    <a:gd name="connsiteY368" fmla="*/ 93528 h 2297969"/>
                    <a:gd name="connsiteX369" fmla="*/ 1137553 w 1214515"/>
                    <a:gd name="connsiteY369" fmla="*/ 93528 h 2297969"/>
                    <a:gd name="connsiteX370" fmla="*/ 1125143 w 1214515"/>
                    <a:gd name="connsiteY370" fmla="*/ 116921 h 2297969"/>
                    <a:gd name="connsiteX371" fmla="*/ 1125100 w 1214515"/>
                    <a:gd name="connsiteY371" fmla="*/ 116935 h 2297969"/>
                    <a:gd name="connsiteX372" fmla="*/ 1125100 w 1214515"/>
                    <a:gd name="connsiteY372" fmla="*/ 116935 h 2297969"/>
                    <a:gd name="connsiteX373" fmla="*/ 1119623 w 1214515"/>
                    <a:gd name="connsiteY373" fmla="*/ 117731 h 2297969"/>
                    <a:gd name="connsiteX374" fmla="*/ 1119623 w 1214515"/>
                    <a:gd name="connsiteY374" fmla="*/ 117731 h 2297969"/>
                    <a:gd name="connsiteX375" fmla="*/ 1101927 w 1214515"/>
                    <a:gd name="connsiteY375" fmla="*/ 104529 h 2297969"/>
                    <a:gd name="connsiteX376" fmla="*/ 1075618 w 1214515"/>
                    <a:gd name="connsiteY376" fmla="*/ 25225 h 2297969"/>
                    <a:gd name="connsiteX377" fmla="*/ 1087181 w 1214515"/>
                    <a:gd name="connsiteY377" fmla="*/ 1116 h 2297969"/>
                    <a:gd name="connsiteX378" fmla="*/ 1087181 w 1214515"/>
                    <a:gd name="connsiteY378" fmla="*/ 1116 h 2297969"/>
                    <a:gd name="connsiteX379" fmla="*/ 1111103 w 1214515"/>
                    <a:gd name="connsiteY379" fmla="*/ 12258 h 2297969"/>
                    <a:gd name="connsiteX380" fmla="*/ 1111103 w 1214515"/>
                    <a:gd name="connsiteY380" fmla="*/ 12258 h 2297969"/>
                    <a:gd name="connsiteX381" fmla="*/ 1099680 w 1214515"/>
                    <a:gd name="connsiteY381" fmla="*/ 36414 h 2297969"/>
                    <a:gd name="connsiteX382" fmla="*/ 1099680 w 1214515"/>
                    <a:gd name="connsiteY382" fmla="*/ 36414 h 2297969"/>
                    <a:gd name="connsiteX383" fmla="*/ 1093454 w 1214515"/>
                    <a:gd name="connsiteY383" fmla="*/ 37678 h 2297969"/>
                    <a:gd name="connsiteX384" fmla="*/ 1093454 w 1214515"/>
                    <a:gd name="connsiteY384" fmla="*/ 37678 h 2297969"/>
                    <a:gd name="connsiteX385" fmla="*/ 1075852 w 1214515"/>
                    <a:gd name="connsiteY385" fmla="*/ 25319 h 2297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</a:cxnLst>
                  <a:rect l="l" t="t" r="r" b="b"/>
                  <a:pathLst>
                    <a:path w="1214515" h="2297969">
                      <a:moveTo>
                        <a:pt x="1087" y="2285517"/>
                      </a:moveTo>
                      <a:cubicBezTo>
                        <a:pt x="-2377" y="2275775"/>
                        <a:pt x="2712" y="2265064"/>
                        <a:pt x="12454" y="2261600"/>
                      </a:cubicBezTo>
                      <a:cubicBezTo>
                        <a:pt x="12458" y="2261595"/>
                        <a:pt x="12458" y="2261595"/>
                        <a:pt x="12463" y="2261595"/>
                      </a:cubicBezTo>
                      <a:lnTo>
                        <a:pt x="12463" y="2261595"/>
                      </a:lnTo>
                      <a:cubicBezTo>
                        <a:pt x="22205" y="2258131"/>
                        <a:pt x="32916" y="2263219"/>
                        <a:pt x="36381" y="2272961"/>
                      </a:cubicBezTo>
                      <a:cubicBezTo>
                        <a:pt x="36385" y="2272966"/>
                        <a:pt x="36385" y="2272966"/>
                        <a:pt x="36385" y="2272971"/>
                      </a:cubicBezTo>
                      <a:lnTo>
                        <a:pt x="36385" y="2272971"/>
                      </a:lnTo>
                      <a:cubicBezTo>
                        <a:pt x="39850" y="2282713"/>
                        <a:pt x="34761" y="2293424"/>
                        <a:pt x="25019" y="2296888"/>
                      </a:cubicBezTo>
                      <a:cubicBezTo>
                        <a:pt x="25014" y="2296893"/>
                        <a:pt x="25014" y="2296893"/>
                        <a:pt x="25009" y="2296893"/>
                      </a:cubicBezTo>
                      <a:lnTo>
                        <a:pt x="25009" y="2296893"/>
                      </a:lnTo>
                      <a:cubicBezTo>
                        <a:pt x="22996" y="2297619"/>
                        <a:pt x="20876" y="2297979"/>
                        <a:pt x="18736" y="2297970"/>
                      </a:cubicBezTo>
                      <a:lnTo>
                        <a:pt x="18736" y="2297970"/>
                      </a:lnTo>
                      <a:cubicBezTo>
                        <a:pt x="10811" y="2297974"/>
                        <a:pt x="3742" y="2292984"/>
                        <a:pt x="1087" y="2285517"/>
                      </a:cubicBezTo>
                      <a:close/>
                      <a:moveTo>
                        <a:pt x="80110" y="2256258"/>
                      </a:moveTo>
                      <a:cubicBezTo>
                        <a:pt x="76149" y="2246769"/>
                        <a:pt x="80578" y="2235861"/>
                        <a:pt x="90035" y="2231821"/>
                      </a:cubicBezTo>
                      <a:lnTo>
                        <a:pt x="90035" y="2231821"/>
                      </a:lnTo>
                      <a:cubicBezTo>
                        <a:pt x="99599" y="2227926"/>
                        <a:pt x="110511" y="2232514"/>
                        <a:pt x="114425" y="2242074"/>
                      </a:cubicBezTo>
                      <a:lnTo>
                        <a:pt x="114425" y="2242074"/>
                      </a:lnTo>
                      <a:cubicBezTo>
                        <a:pt x="118353" y="2251638"/>
                        <a:pt x="113788" y="2262583"/>
                        <a:pt x="104219" y="2266511"/>
                      </a:cubicBezTo>
                      <a:cubicBezTo>
                        <a:pt x="104219" y="2266511"/>
                        <a:pt x="104219" y="2266511"/>
                        <a:pt x="104219" y="2266511"/>
                      </a:cubicBezTo>
                      <a:lnTo>
                        <a:pt x="104219" y="2266511"/>
                      </a:lnTo>
                      <a:cubicBezTo>
                        <a:pt x="101958" y="2267428"/>
                        <a:pt x="99543" y="2267905"/>
                        <a:pt x="97104" y="2267915"/>
                      </a:cubicBezTo>
                      <a:lnTo>
                        <a:pt x="97104" y="2267915"/>
                      </a:lnTo>
                      <a:cubicBezTo>
                        <a:pt x="89534" y="2267868"/>
                        <a:pt x="82732" y="2263271"/>
                        <a:pt x="79876" y="2256258"/>
                      </a:cubicBezTo>
                      <a:close/>
                      <a:moveTo>
                        <a:pt x="157681" y="2223488"/>
                      </a:moveTo>
                      <a:cubicBezTo>
                        <a:pt x="153328" y="2214130"/>
                        <a:pt x="157368" y="2203007"/>
                        <a:pt x="166717" y="2198630"/>
                      </a:cubicBezTo>
                      <a:lnTo>
                        <a:pt x="166717" y="2198630"/>
                      </a:lnTo>
                      <a:cubicBezTo>
                        <a:pt x="176089" y="2194257"/>
                        <a:pt x="187231" y="2198307"/>
                        <a:pt x="191608" y="2207674"/>
                      </a:cubicBezTo>
                      <a:cubicBezTo>
                        <a:pt x="191612" y="2207688"/>
                        <a:pt x="191617" y="2207698"/>
                        <a:pt x="191622" y="2207712"/>
                      </a:cubicBezTo>
                      <a:lnTo>
                        <a:pt x="191622" y="2207712"/>
                      </a:lnTo>
                      <a:cubicBezTo>
                        <a:pt x="195971" y="2217084"/>
                        <a:pt x="191907" y="2228207"/>
                        <a:pt x="182540" y="2232570"/>
                      </a:cubicBezTo>
                      <a:lnTo>
                        <a:pt x="182540" y="2232570"/>
                      </a:lnTo>
                      <a:cubicBezTo>
                        <a:pt x="180058" y="2233708"/>
                        <a:pt x="177357" y="2234302"/>
                        <a:pt x="174628" y="2234302"/>
                      </a:cubicBezTo>
                      <a:lnTo>
                        <a:pt x="174628" y="2234302"/>
                      </a:lnTo>
                      <a:cubicBezTo>
                        <a:pt x="167241" y="2234358"/>
                        <a:pt x="160514" y="2230070"/>
                        <a:pt x="157447" y="2223348"/>
                      </a:cubicBezTo>
                      <a:close/>
                      <a:moveTo>
                        <a:pt x="233567" y="2186973"/>
                      </a:moveTo>
                      <a:cubicBezTo>
                        <a:pt x="228760" y="2177821"/>
                        <a:pt x="232280" y="2166506"/>
                        <a:pt x="241432" y="2161693"/>
                      </a:cubicBezTo>
                      <a:lnTo>
                        <a:pt x="241432" y="2161693"/>
                      </a:lnTo>
                      <a:cubicBezTo>
                        <a:pt x="250584" y="2156885"/>
                        <a:pt x="261899" y="2160406"/>
                        <a:pt x="266712" y="2169558"/>
                      </a:cubicBezTo>
                      <a:lnTo>
                        <a:pt x="266712" y="2169558"/>
                      </a:lnTo>
                      <a:cubicBezTo>
                        <a:pt x="271454" y="2178748"/>
                        <a:pt x="267854" y="2190044"/>
                        <a:pt x="258665" y="2194786"/>
                      </a:cubicBezTo>
                      <a:cubicBezTo>
                        <a:pt x="258632" y="2194805"/>
                        <a:pt x="258599" y="2194819"/>
                        <a:pt x="258566" y="2194838"/>
                      </a:cubicBezTo>
                      <a:lnTo>
                        <a:pt x="258566" y="2194838"/>
                      </a:lnTo>
                      <a:cubicBezTo>
                        <a:pt x="255879" y="2196252"/>
                        <a:pt x="252893" y="2196991"/>
                        <a:pt x="249859" y="2196991"/>
                      </a:cubicBezTo>
                      <a:lnTo>
                        <a:pt x="249859" y="2196991"/>
                      </a:lnTo>
                      <a:cubicBezTo>
                        <a:pt x="242888" y="2196944"/>
                        <a:pt x="236521" y="2193031"/>
                        <a:pt x="233333" y="2186832"/>
                      </a:cubicBezTo>
                      <a:close/>
                      <a:moveTo>
                        <a:pt x="307628" y="2146853"/>
                      </a:moveTo>
                      <a:cubicBezTo>
                        <a:pt x="302389" y="2137935"/>
                        <a:pt x="305367" y="2126461"/>
                        <a:pt x="314285" y="2121222"/>
                      </a:cubicBezTo>
                      <a:cubicBezTo>
                        <a:pt x="314299" y="2121213"/>
                        <a:pt x="314308" y="2121208"/>
                        <a:pt x="314322" y="2121199"/>
                      </a:cubicBezTo>
                      <a:lnTo>
                        <a:pt x="314322" y="2121199"/>
                      </a:lnTo>
                      <a:cubicBezTo>
                        <a:pt x="323245" y="2115984"/>
                        <a:pt x="334705" y="2118980"/>
                        <a:pt x="339930" y="2127893"/>
                      </a:cubicBezTo>
                      <a:lnTo>
                        <a:pt x="339930" y="2127893"/>
                      </a:lnTo>
                      <a:cubicBezTo>
                        <a:pt x="345154" y="2136802"/>
                        <a:pt x="342182" y="2148257"/>
                        <a:pt x="333282" y="2153501"/>
                      </a:cubicBezTo>
                      <a:lnTo>
                        <a:pt x="333282" y="2153501"/>
                      </a:lnTo>
                      <a:cubicBezTo>
                        <a:pt x="330436" y="2155158"/>
                        <a:pt x="327210" y="2156043"/>
                        <a:pt x="323919" y="2156075"/>
                      </a:cubicBezTo>
                      <a:lnTo>
                        <a:pt x="323919" y="2156075"/>
                      </a:lnTo>
                      <a:cubicBezTo>
                        <a:pt x="317117" y="2156188"/>
                        <a:pt x="310792" y="2152602"/>
                        <a:pt x="307394" y="2146712"/>
                      </a:cubicBezTo>
                      <a:close/>
                      <a:moveTo>
                        <a:pt x="379722" y="2103222"/>
                      </a:moveTo>
                      <a:cubicBezTo>
                        <a:pt x="374086" y="2094570"/>
                        <a:pt x="376515" y="2082989"/>
                        <a:pt x="385152" y="2077334"/>
                      </a:cubicBezTo>
                      <a:lnTo>
                        <a:pt x="385152" y="2077334"/>
                      </a:lnTo>
                      <a:cubicBezTo>
                        <a:pt x="393804" y="2071669"/>
                        <a:pt x="405414" y="2074094"/>
                        <a:pt x="411074" y="2082745"/>
                      </a:cubicBezTo>
                      <a:cubicBezTo>
                        <a:pt x="411078" y="2082750"/>
                        <a:pt x="411083" y="2082759"/>
                        <a:pt x="411088" y="2082764"/>
                      </a:cubicBezTo>
                      <a:lnTo>
                        <a:pt x="411088" y="2082764"/>
                      </a:lnTo>
                      <a:cubicBezTo>
                        <a:pt x="416715" y="2091429"/>
                        <a:pt x="414266" y="2103011"/>
                        <a:pt x="405610" y="2108653"/>
                      </a:cubicBezTo>
                      <a:lnTo>
                        <a:pt x="405610" y="2108653"/>
                      </a:lnTo>
                      <a:cubicBezTo>
                        <a:pt x="402591" y="2110680"/>
                        <a:pt x="399037" y="2111752"/>
                        <a:pt x="395405" y="2111742"/>
                      </a:cubicBezTo>
                      <a:lnTo>
                        <a:pt x="395405" y="2111742"/>
                      </a:lnTo>
                      <a:cubicBezTo>
                        <a:pt x="388963" y="2111784"/>
                        <a:pt x="382952" y="2108512"/>
                        <a:pt x="379488" y="2103082"/>
                      </a:cubicBezTo>
                      <a:close/>
                      <a:moveTo>
                        <a:pt x="449616" y="2056407"/>
                      </a:moveTo>
                      <a:cubicBezTo>
                        <a:pt x="443577" y="2048028"/>
                        <a:pt x="445459" y="2036338"/>
                        <a:pt x="453829" y="2030285"/>
                      </a:cubicBezTo>
                      <a:lnTo>
                        <a:pt x="453829" y="2030285"/>
                      </a:lnTo>
                      <a:cubicBezTo>
                        <a:pt x="462195" y="2024232"/>
                        <a:pt x="473884" y="2026100"/>
                        <a:pt x="479951" y="2034452"/>
                      </a:cubicBezTo>
                      <a:lnTo>
                        <a:pt x="479951" y="2034452"/>
                      </a:lnTo>
                      <a:cubicBezTo>
                        <a:pt x="486028" y="2042817"/>
                        <a:pt x="484174" y="2054530"/>
                        <a:pt x="475804" y="2060607"/>
                      </a:cubicBezTo>
                      <a:cubicBezTo>
                        <a:pt x="475799" y="2060611"/>
                        <a:pt x="475790" y="2060616"/>
                        <a:pt x="475785" y="2060621"/>
                      </a:cubicBezTo>
                      <a:lnTo>
                        <a:pt x="475785" y="2060621"/>
                      </a:lnTo>
                      <a:cubicBezTo>
                        <a:pt x="472471" y="2062835"/>
                        <a:pt x="468534" y="2063935"/>
                        <a:pt x="464550" y="2063757"/>
                      </a:cubicBezTo>
                      <a:lnTo>
                        <a:pt x="464550" y="2063757"/>
                      </a:lnTo>
                      <a:cubicBezTo>
                        <a:pt x="458557" y="2063771"/>
                        <a:pt x="452916" y="2060920"/>
                        <a:pt x="449382" y="2056080"/>
                      </a:cubicBezTo>
                      <a:close/>
                      <a:moveTo>
                        <a:pt x="517075" y="2006223"/>
                      </a:moveTo>
                      <a:cubicBezTo>
                        <a:pt x="510610" y="1998152"/>
                        <a:pt x="511912" y="1986369"/>
                        <a:pt x="519982" y="1979899"/>
                      </a:cubicBezTo>
                      <a:cubicBezTo>
                        <a:pt x="519996" y="1979890"/>
                        <a:pt x="520010" y="1979875"/>
                        <a:pt x="520024" y="1979866"/>
                      </a:cubicBezTo>
                      <a:lnTo>
                        <a:pt x="520024" y="1979866"/>
                      </a:lnTo>
                      <a:cubicBezTo>
                        <a:pt x="528105" y="1973420"/>
                        <a:pt x="539883" y="1974740"/>
                        <a:pt x="546334" y="1982815"/>
                      </a:cubicBezTo>
                      <a:lnTo>
                        <a:pt x="546334" y="1982815"/>
                      </a:lnTo>
                      <a:cubicBezTo>
                        <a:pt x="552781" y="1990895"/>
                        <a:pt x="551460" y="2002674"/>
                        <a:pt x="543385" y="2009125"/>
                      </a:cubicBezTo>
                      <a:lnTo>
                        <a:pt x="543385" y="2009125"/>
                      </a:lnTo>
                      <a:cubicBezTo>
                        <a:pt x="540080" y="2011779"/>
                        <a:pt x="535969" y="2013230"/>
                        <a:pt x="531728" y="2013245"/>
                      </a:cubicBezTo>
                      <a:lnTo>
                        <a:pt x="531728" y="2013245"/>
                      </a:lnTo>
                      <a:cubicBezTo>
                        <a:pt x="525891" y="2013249"/>
                        <a:pt x="520385" y="2010529"/>
                        <a:pt x="516841" y="2005895"/>
                      </a:cubicBezTo>
                      <a:close/>
                      <a:moveTo>
                        <a:pt x="582100" y="1952807"/>
                      </a:moveTo>
                      <a:cubicBezTo>
                        <a:pt x="575247" y="1945060"/>
                        <a:pt x="575973" y="1933225"/>
                        <a:pt x="583720" y="1926376"/>
                      </a:cubicBezTo>
                      <a:cubicBezTo>
                        <a:pt x="583725" y="1926366"/>
                        <a:pt x="583734" y="1926362"/>
                        <a:pt x="583739" y="1926357"/>
                      </a:cubicBezTo>
                      <a:lnTo>
                        <a:pt x="583739" y="1926357"/>
                      </a:lnTo>
                      <a:cubicBezTo>
                        <a:pt x="591496" y="1919518"/>
                        <a:pt x="603331" y="1920262"/>
                        <a:pt x="610170" y="1928019"/>
                      </a:cubicBezTo>
                      <a:cubicBezTo>
                        <a:pt x="610175" y="1928029"/>
                        <a:pt x="610184" y="1928033"/>
                        <a:pt x="610189" y="1928043"/>
                      </a:cubicBezTo>
                      <a:lnTo>
                        <a:pt x="610189" y="1928043"/>
                      </a:lnTo>
                      <a:cubicBezTo>
                        <a:pt x="617029" y="1935800"/>
                        <a:pt x="616284" y="1947634"/>
                        <a:pt x="608527" y="1954474"/>
                      </a:cubicBezTo>
                      <a:cubicBezTo>
                        <a:pt x="608518" y="1954479"/>
                        <a:pt x="608513" y="1954488"/>
                        <a:pt x="608504" y="1954493"/>
                      </a:cubicBezTo>
                      <a:lnTo>
                        <a:pt x="608504" y="1954493"/>
                      </a:lnTo>
                      <a:cubicBezTo>
                        <a:pt x="605091" y="1957503"/>
                        <a:pt x="600695" y="1959169"/>
                        <a:pt x="596145" y="1959174"/>
                      </a:cubicBezTo>
                      <a:lnTo>
                        <a:pt x="596145" y="1959174"/>
                      </a:lnTo>
                      <a:cubicBezTo>
                        <a:pt x="590630" y="1959155"/>
                        <a:pt x="585410" y="1956702"/>
                        <a:pt x="581866" y="1952480"/>
                      </a:cubicBezTo>
                      <a:close/>
                      <a:moveTo>
                        <a:pt x="644457" y="1896349"/>
                      </a:moveTo>
                      <a:cubicBezTo>
                        <a:pt x="637257" y="1888924"/>
                        <a:pt x="637435" y="1877071"/>
                        <a:pt x="644860" y="1869871"/>
                      </a:cubicBezTo>
                      <a:cubicBezTo>
                        <a:pt x="644865" y="1869866"/>
                        <a:pt x="644874" y="1869857"/>
                        <a:pt x="644879" y="1869852"/>
                      </a:cubicBezTo>
                      <a:lnTo>
                        <a:pt x="644879" y="1869852"/>
                      </a:lnTo>
                      <a:cubicBezTo>
                        <a:pt x="652303" y="1862676"/>
                        <a:pt x="664138" y="1862863"/>
                        <a:pt x="671329" y="1870273"/>
                      </a:cubicBezTo>
                      <a:lnTo>
                        <a:pt x="671329" y="1870273"/>
                      </a:lnTo>
                      <a:cubicBezTo>
                        <a:pt x="678519" y="1877684"/>
                        <a:pt x="678351" y="1889519"/>
                        <a:pt x="670954" y="1896724"/>
                      </a:cubicBezTo>
                      <a:lnTo>
                        <a:pt x="670954" y="1896724"/>
                      </a:lnTo>
                      <a:cubicBezTo>
                        <a:pt x="667457" y="1900123"/>
                        <a:pt x="662771" y="1902018"/>
                        <a:pt x="657893" y="1902014"/>
                      </a:cubicBezTo>
                      <a:lnTo>
                        <a:pt x="657893" y="1902014"/>
                      </a:lnTo>
                      <a:cubicBezTo>
                        <a:pt x="652701" y="1901995"/>
                        <a:pt x="647753" y="1899827"/>
                        <a:pt x="644223" y="1896021"/>
                      </a:cubicBezTo>
                      <a:close/>
                      <a:moveTo>
                        <a:pt x="702928" y="1836942"/>
                      </a:moveTo>
                      <a:cubicBezTo>
                        <a:pt x="696262" y="1829634"/>
                        <a:pt x="695433" y="1818726"/>
                        <a:pt x="700915" y="1810492"/>
                      </a:cubicBezTo>
                      <a:lnTo>
                        <a:pt x="700915" y="1810492"/>
                      </a:lnTo>
                      <a:cubicBezTo>
                        <a:pt x="710278" y="1802954"/>
                        <a:pt x="720952" y="1802580"/>
                        <a:pt x="728583" y="1809649"/>
                      </a:cubicBezTo>
                      <a:lnTo>
                        <a:pt x="728583" y="1809649"/>
                      </a:lnTo>
                      <a:cubicBezTo>
                        <a:pt x="736288" y="1816549"/>
                        <a:pt x="736939" y="1828389"/>
                        <a:pt x="730039" y="1836090"/>
                      </a:cubicBezTo>
                      <a:cubicBezTo>
                        <a:pt x="730020" y="1836108"/>
                        <a:pt x="730001" y="1836127"/>
                        <a:pt x="729987" y="1836146"/>
                      </a:cubicBezTo>
                      <a:lnTo>
                        <a:pt x="729987" y="1836146"/>
                      </a:lnTo>
                      <a:cubicBezTo>
                        <a:pt x="726303" y="1839938"/>
                        <a:pt x="721233" y="1842068"/>
                        <a:pt x="715943" y="1842045"/>
                      </a:cubicBezTo>
                      <a:lnTo>
                        <a:pt x="715943" y="1842045"/>
                      </a:lnTo>
                      <a:cubicBezTo>
                        <a:pt x="710999" y="1841984"/>
                        <a:pt x="706262" y="1840041"/>
                        <a:pt x="702694" y="1836614"/>
                      </a:cubicBezTo>
                      <a:close/>
                      <a:moveTo>
                        <a:pt x="760838" y="1774772"/>
                      </a:moveTo>
                      <a:cubicBezTo>
                        <a:pt x="752954" y="1768082"/>
                        <a:pt x="751985" y="1756262"/>
                        <a:pt x="758675" y="1748378"/>
                      </a:cubicBezTo>
                      <a:cubicBezTo>
                        <a:pt x="758680" y="1748374"/>
                        <a:pt x="758680" y="1748374"/>
                        <a:pt x="758684" y="1748369"/>
                      </a:cubicBezTo>
                      <a:lnTo>
                        <a:pt x="758684" y="1748369"/>
                      </a:lnTo>
                      <a:cubicBezTo>
                        <a:pt x="765374" y="1740485"/>
                        <a:pt x="777195" y="1739516"/>
                        <a:pt x="785078" y="1746206"/>
                      </a:cubicBezTo>
                      <a:cubicBezTo>
                        <a:pt x="785083" y="1746211"/>
                        <a:pt x="785083" y="1746211"/>
                        <a:pt x="785087" y="1746215"/>
                      </a:cubicBezTo>
                      <a:lnTo>
                        <a:pt x="785087" y="1746215"/>
                      </a:lnTo>
                      <a:cubicBezTo>
                        <a:pt x="792962" y="1752924"/>
                        <a:pt x="793907" y="1764740"/>
                        <a:pt x="787199" y="1772614"/>
                      </a:cubicBezTo>
                      <a:cubicBezTo>
                        <a:pt x="787199" y="1772614"/>
                        <a:pt x="787194" y="1772619"/>
                        <a:pt x="787194" y="1772619"/>
                      </a:cubicBezTo>
                      <a:lnTo>
                        <a:pt x="787194" y="1772619"/>
                      </a:lnTo>
                      <a:cubicBezTo>
                        <a:pt x="783688" y="1776748"/>
                        <a:pt x="778566" y="1779154"/>
                        <a:pt x="773150" y="1779219"/>
                      </a:cubicBezTo>
                      <a:lnTo>
                        <a:pt x="773150" y="1779219"/>
                      </a:lnTo>
                      <a:cubicBezTo>
                        <a:pt x="768520" y="1779234"/>
                        <a:pt x="764054" y="1777530"/>
                        <a:pt x="760604" y="1774445"/>
                      </a:cubicBezTo>
                      <a:close/>
                      <a:moveTo>
                        <a:pt x="814534" y="1709934"/>
                      </a:moveTo>
                      <a:cubicBezTo>
                        <a:pt x="806351" y="1703610"/>
                        <a:pt x="804843" y="1691855"/>
                        <a:pt x="811163" y="1683671"/>
                      </a:cubicBezTo>
                      <a:lnTo>
                        <a:pt x="811163" y="1683671"/>
                      </a:lnTo>
                      <a:cubicBezTo>
                        <a:pt x="817488" y="1675488"/>
                        <a:pt x="829243" y="1673981"/>
                        <a:pt x="837426" y="1680301"/>
                      </a:cubicBezTo>
                      <a:lnTo>
                        <a:pt x="837426" y="1680301"/>
                      </a:lnTo>
                      <a:cubicBezTo>
                        <a:pt x="845609" y="1686625"/>
                        <a:pt x="847116" y="1698381"/>
                        <a:pt x="840797" y="1706564"/>
                      </a:cubicBezTo>
                      <a:lnTo>
                        <a:pt x="840797" y="1706564"/>
                      </a:lnTo>
                      <a:cubicBezTo>
                        <a:pt x="837244" y="1711151"/>
                        <a:pt x="831762" y="1713834"/>
                        <a:pt x="825957" y="1713820"/>
                      </a:cubicBezTo>
                      <a:lnTo>
                        <a:pt x="825957" y="1713820"/>
                      </a:lnTo>
                      <a:cubicBezTo>
                        <a:pt x="821706" y="1713778"/>
                        <a:pt x="817595" y="1712294"/>
                        <a:pt x="814300" y="1709607"/>
                      </a:cubicBezTo>
                      <a:close/>
                      <a:moveTo>
                        <a:pt x="864906" y="1642428"/>
                      </a:moveTo>
                      <a:cubicBezTo>
                        <a:pt x="856414" y="1636525"/>
                        <a:pt x="854312" y="1624859"/>
                        <a:pt x="860215" y="1616366"/>
                      </a:cubicBezTo>
                      <a:cubicBezTo>
                        <a:pt x="860220" y="1616362"/>
                        <a:pt x="860220" y="1616357"/>
                        <a:pt x="860225" y="1616352"/>
                      </a:cubicBezTo>
                      <a:lnTo>
                        <a:pt x="860225" y="1616352"/>
                      </a:lnTo>
                      <a:cubicBezTo>
                        <a:pt x="866128" y="1607860"/>
                        <a:pt x="877794" y="1605758"/>
                        <a:pt x="886286" y="1611661"/>
                      </a:cubicBezTo>
                      <a:cubicBezTo>
                        <a:pt x="886291" y="1611666"/>
                        <a:pt x="886296" y="1611666"/>
                        <a:pt x="886300" y="1611671"/>
                      </a:cubicBezTo>
                      <a:lnTo>
                        <a:pt x="886300" y="1611671"/>
                      </a:lnTo>
                      <a:cubicBezTo>
                        <a:pt x="894792" y="1617574"/>
                        <a:pt x="896894" y="1629240"/>
                        <a:pt x="890991" y="1637733"/>
                      </a:cubicBezTo>
                      <a:cubicBezTo>
                        <a:pt x="890986" y="1637737"/>
                        <a:pt x="890986" y="1637742"/>
                        <a:pt x="890982" y="1637747"/>
                      </a:cubicBezTo>
                      <a:lnTo>
                        <a:pt x="890982" y="1637747"/>
                      </a:lnTo>
                      <a:cubicBezTo>
                        <a:pt x="887471" y="1642779"/>
                        <a:pt x="881717" y="1645766"/>
                        <a:pt x="875580" y="1645752"/>
                      </a:cubicBezTo>
                      <a:lnTo>
                        <a:pt x="875580" y="1645752"/>
                      </a:lnTo>
                      <a:cubicBezTo>
                        <a:pt x="871764" y="1645780"/>
                        <a:pt x="868033" y="1644619"/>
                        <a:pt x="864906" y="1642428"/>
                      </a:cubicBezTo>
                      <a:close/>
                      <a:moveTo>
                        <a:pt x="912235" y="1572768"/>
                      </a:moveTo>
                      <a:cubicBezTo>
                        <a:pt x="903486" y="1567254"/>
                        <a:pt x="900860" y="1555695"/>
                        <a:pt x="906374" y="1546941"/>
                      </a:cubicBezTo>
                      <a:cubicBezTo>
                        <a:pt x="906379" y="1546936"/>
                        <a:pt x="906379" y="1546931"/>
                        <a:pt x="906384" y="1546927"/>
                      </a:cubicBezTo>
                      <a:lnTo>
                        <a:pt x="906384" y="1546927"/>
                      </a:lnTo>
                      <a:cubicBezTo>
                        <a:pt x="911898" y="1538177"/>
                        <a:pt x="923457" y="1535551"/>
                        <a:pt x="932211" y="1541066"/>
                      </a:cubicBezTo>
                      <a:cubicBezTo>
                        <a:pt x="932216" y="1541070"/>
                        <a:pt x="932220" y="1541070"/>
                        <a:pt x="932225" y="1541075"/>
                      </a:cubicBezTo>
                      <a:lnTo>
                        <a:pt x="932225" y="1541075"/>
                      </a:lnTo>
                      <a:cubicBezTo>
                        <a:pt x="940966" y="1546604"/>
                        <a:pt x="943564" y="1558176"/>
                        <a:pt x="938035" y="1566912"/>
                      </a:cubicBezTo>
                      <a:cubicBezTo>
                        <a:pt x="938030" y="1566912"/>
                        <a:pt x="938030" y="1566916"/>
                        <a:pt x="938030" y="1566916"/>
                      </a:cubicBezTo>
                      <a:lnTo>
                        <a:pt x="938030" y="1566916"/>
                      </a:lnTo>
                      <a:cubicBezTo>
                        <a:pt x="934608" y="1572356"/>
                        <a:pt x="928634" y="1575661"/>
                        <a:pt x="922207" y="1575671"/>
                      </a:cubicBezTo>
                      <a:lnTo>
                        <a:pt x="922207" y="1575671"/>
                      </a:lnTo>
                      <a:cubicBezTo>
                        <a:pt x="918663" y="1575619"/>
                        <a:pt x="915203" y="1574566"/>
                        <a:pt x="912235" y="1572628"/>
                      </a:cubicBezTo>
                      <a:close/>
                      <a:moveTo>
                        <a:pt x="956100" y="1500815"/>
                      </a:moveTo>
                      <a:cubicBezTo>
                        <a:pt x="947107" y="1495707"/>
                        <a:pt x="943957" y="1484280"/>
                        <a:pt x="949059" y="1475287"/>
                      </a:cubicBezTo>
                      <a:cubicBezTo>
                        <a:pt x="949064" y="1475273"/>
                        <a:pt x="949074" y="1475263"/>
                        <a:pt x="949078" y="1475254"/>
                      </a:cubicBezTo>
                      <a:lnTo>
                        <a:pt x="949078" y="1475254"/>
                      </a:lnTo>
                      <a:cubicBezTo>
                        <a:pt x="954172" y="1466261"/>
                        <a:pt x="965595" y="1463096"/>
                        <a:pt x="974592" y="1468185"/>
                      </a:cubicBezTo>
                      <a:lnTo>
                        <a:pt x="974592" y="1468185"/>
                      </a:lnTo>
                      <a:cubicBezTo>
                        <a:pt x="983599" y="1473269"/>
                        <a:pt x="986773" y="1484696"/>
                        <a:pt x="981689" y="1493699"/>
                      </a:cubicBezTo>
                      <a:cubicBezTo>
                        <a:pt x="981680" y="1493713"/>
                        <a:pt x="981670" y="1493731"/>
                        <a:pt x="981661" y="1493745"/>
                      </a:cubicBezTo>
                      <a:lnTo>
                        <a:pt x="981661" y="1493745"/>
                      </a:lnTo>
                      <a:cubicBezTo>
                        <a:pt x="978295" y="1499579"/>
                        <a:pt x="972055" y="1503151"/>
                        <a:pt x="965323" y="1503108"/>
                      </a:cubicBezTo>
                      <a:lnTo>
                        <a:pt x="965323" y="1503108"/>
                      </a:lnTo>
                      <a:cubicBezTo>
                        <a:pt x="962102" y="1503151"/>
                        <a:pt x="958928" y="1502359"/>
                        <a:pt x="956100" y="1500815"/>
                      </a:cubicBezTo>
                      <a:close/>
                      <a:moveTo>
                        <a:pt x="996735" y="1427082"/>
                      </a:moveTo>
                      <a:cubicBezTo>
                        <a:pt x="987527" y="1422410"/>
                        <a:pt x="983843" y="1411160"/>
                        <a:pt x="988496" y="1401943"/>
                      </a:cubicBezTo>
                      <a:lnTo>
                        <a:pt x="988496" y="1401943"/>
                      </a:lnTo>
                      <a:cubicBezTo>
                        <a:pt x="993154" y="1392715"/>
                        <a:pt x="1004404" y="1389008"/>
                        <a:pt x="1013635" y="1393656"/>
                      </a:cubicBezTo>
                      <a:lnTo>
                        <a:pt x="1013635" y="1393656"/>
                      </a:lnTo>
                      <a:cubicBezTo>
                        <a:pt x="1022872" y="1398305"/>
                        <a:pt x="1026594" y="1409564"/>
                        <a:pt x="1021940" y="1418800"/>
                      </a:cubicBezTo>
                      <a:cubicBezTo>
                        <a:pt x="1021935" y="1418814"/>
                        <a:pt x="1021926" y="1418828"/>
                        <a:pt x="1021921" y="1418842"/>
                      </a:cubicBezTo>
                      <a:lnTo>
                        <a:pt x="1021921" y="1418842"/>
                      </a:lnTo>
                      <a:cubicBezTo>
                        <a:pt x="1018729" y="1425134"/>
                        <a:pt x="1012268" y="1429100"/>
                        <a:pt x="1005209" y="1429095"/>
                      </a:cubicBezTo>
                      <a:lnTo>
                        <a:pt x="1005209" y="1429095"/>
                      </a:lnTo>
                      <a:cubicBezTo>
                        <a:pt x="1002264" y="1429100"/>
                        <a:pt x="999362" y="1428411"/>
                        <a:pt x="996735" y="1427082"/>
                      </a:cubicBezTo>
                      <a:close/>
                      <a:moveTo>
                        <a:pt x="1033766" y="1351383"/>
                      </a:moveTo>
                      <a:cubicBezTo>
                        <a:pt x="1024370" y="1347128"/>
                        <a:pt x="1020185" y="1336075"/>
                        <a:pt x="1024403" y="1326665"/>
                      </a:cubicBezTo>
                      <a:lnTo>
                        <a:pt x="1024403" y="1326665"/>
                      </a:lnTo>
                      <a:cubicBezTo>
                        <a:pt x="1028658" y="1317270"/>
                        <a:pt x="1039711" y="1313084"/>
                        <a:pt x="1049121" y="1317302"/>
                      </a:cubicBezTo>
                      <a:lnTo>
                        <a:pt x="1049121" y="1317302"/>
                      </a:lnTo>
                      <a:cubicBezTo>
                        <a:pt x="1058544" y="1321558"/>
                        <a:pt x="1062734" y="1332643"/>
                        <a:pt x="1058484" y="1342067"/>
                      </a:cubicBezTo>
                      <a:lnTo>
                        <a:pt x="1058484" y="1342067"/>
                      </a:lnTo>
                      <a:cubicBezTo>
                        <a:pt x="1055469" y="1348827"/>
                        <a:pt x="1048751" y="1353176"/>
                        <a:pt x="1041350" y="1353162"/>
                      </a:cubicBezTo>
                      <a:lnTo>
                        <a:pt x="1041350" y="1353162"/>
                      </a:lnTo>
                      <a:cubicBezTo>
                        <a:pt x="1038714" y="1353064"/>
                        <a:pt x="1036130" y="1352408"/>
                        <a:pt x="1033766" y="1351243"/>
                      </a:cubicBezTo>
                      <a:close/>
                      <a:moveTo>
                        <a:pt x="1067191" y="1274046"/>
                      </a:moveTo>
                      <a:cubicBezTo>
                        <a:pt x="1057561" y="1270282"/>
                        <a:pt x="1052805" y="1259426"/>
                        <a:pt x="1056564" y="1249796"/>
                      </a:cubicBezTo>
                      <a:lnTo>
                        <a:pt x="1056564" y="1249796"/>
                      </a:lnTo>
                      <a:cubicBezTo>
                        <a:pt x="1060328" y="1240166"/>
                        <a:pt x="1071184" y="1235410"/>
                        <a:pt x="1080814" y="1239169"/>
                      </a:cubicBezTo>
                      <a:lnTo>
                        <a:pt x="1080814" y="1239169"/>
                      </a:lnTo>
                      <a:cubicBezTo>
                        <a:pt x="1090448" y="1242923"/>
                        <a:pt x="1095214" y="1253780"/>
                        <a:pt x="1091460" y="1263419"/>
                      </a:cubicBezTo>
                      <a:cubicBezTo>
                        <a:pt x="1091455" y="1263433"/>
                        <a:pt x="1091446" y="1263452"/>
                        <a:pt x="1091441" y="1263466"/>
                      </a:cubicBezTo>
                      <a:lnTo>
                        <a:pt x="1091441" y="1263466"/>
                      </a:lnTo>
                      <a:cubicBezTo>
                        <a:pt x="1088627" y="1270647"/>
                        <a:pt x="1081694" y="1275366"/>
                        <a:pt x="1073979" y="1275357"/>
                      </a:cubicBezTo>
                      <a:lnTo>
                        <a:pt x="1073979" y="1275357"/>
                      </a:lnTo>
                      <a:cubicBezTo>
                        <a:pt x="1071643" y="1275310"/>
                        <a:pt x="1069340" y="1274813"/>
                        <a:pt x="1067191" y="1273905"/>
                      </a:cubicBezTo>
                      <a:close/>
                      <a:moveTo>
                        <a:pt x="1096544" y="1195070"/>
                      </a:moveTo>
                      <a:cubicBezTo>
                        <a:pt x="1086759" y="1191746"/>
                        <a:pt x="1079831" y="1181026"/>
                        <a:pt x="1084512" y="1171335"/>
                      </a:cubicBezTo>
                      <a:lnTo>
                        <a:pt x="1084512" y="1171335"/>
                      </a:lnTo>
                      <a:cubicBezTo>
                        <a:pt x="1088197" y="1161724"/>
                        <a:pt x="1098692" y="1156612"/>
                        <a:pt x="1108528" y="1159631"/>
                      </a:cubicBezTo>
                      <a:lnTo>
                        <a:pt x="1108528" y="1159631"/>
                      </a:lnTo>
                      <a:cubicBezTo>
                        <a:pt x="1118350" y="1162871"/>
                        <a:pt x="1123687" y="1173456"/>
                        <a:pt x="1120447" y="1183277"/>
                      </a:cubicBezTo>
                      <a:cubicBezTo>
                        <a:pt x="1120438" y="1183310"/>
                        <a:pt x="1120428" y="1183338"/>
                        <a:pt x="1120419" y="1183366"/>
                      </a:cubicBezTo>
                      <a:lnTo>
                        <a:pt x="1120419" y="1183366"/>
                      </a:lnTo>
                      <a:cubicBezTo>
                        <a:pt x="1117840" y="1191011"/>
                        <a:pt x="1110649" y="1196142"/>
                        <a:pt x="1102583" y="1196100"/>
                      </a:cubicBezTo>
                      <a:lnTo>
                        <a:pt x="1102583" y="1196100"/>
                      </a:lnTo>
                      <a:cubicBezTo>
                        <a:pt x="1100528" y="1196076"/>
                        <a:pt x="1098491" y="1195725"/>
                        <a:pt x="1096544" y="1195070"/>
                      </a:cubicBezTo>
                      <a:close/>
                      <a:moveTo>
                        <a:pt x="1122760" y="1115813"/>
                      </a:moveTo>
                      <a:cubicBezTo>
                        <a:pt x="1113186" y="1113383"/>
                        <a:pt x="1107395" y="1103655"/>
                        <a:pt x="1109825" y="1094082"/>
                      </a:cubicBezTo>
                      <a:cubicBezTo>
                        <a:pt x="1109858" y="1093946"/>
                        <a:pt x="1109895" y="1093806"/>
                        <a:pt x="1109932" y="1093670"/>
                      </a:cubicBezTo>
                      <a:lnTo>
                        <a:pt x="1109932" y="1093670"/>
                      </a:lnTo>
                      <a:cubicBezTo>
                        <a:pt x="1112788" y="1079626"/>
                        <a:pt x="1123181" y="1077004"/>
                        <a:pt x="1133106" y="1079626"/>
                      </a:cubicBezTo>
                      <a:lnTo>
                        <a:pt x="1133106" y="1079626"/>
                      </a:lnTo>
                      <a:cubicBezTo>
                        <a:pt x="1142834" y="1082182"/>
                        <a:pt x="1148648" y="1092134"/>
                        <a:pt x="1146097" y="1101862"/>
                      </a:cubicBezTo>
                      <a:cubicBezTo>
                        <a:pt x="1146059" y="1102003"/>
                        <a:pt x="1146022" y="1102143"/>
                        <a:pt x="1145980" y="1102284"/>
                      </a:cubicBezTo>
                      <a:lnTo>
                        <a:pt x="1145980" y="1102284"/>
                      </a:lnTo>
                      <a:cubicBezTo>
                        <a:pt x="1143686" y="1110364"/>
                        <a:pt x="1136355" y="1115982"/>
                        <a:pt x="1127956" y="1116094"/>
                      </a:cubicBezTo>
                      <a:lnTo>
                        <a:pt x="1127956" y="1116094"/>
                      </a:lnTo>
                      <a:cubicBezTo>
                        <a:pt x="1126233" y="1116253"/>
                        <a:pt x="1124501" y="1116160"/>
                        <a:pt x="1122806" y="1115813"/>
                      </a:cubicBezTo>
                      <a:close/>
                      <a:moveTo>
                        <a:pt x="1144856" y="1033513"/>
                      </a:moveTo>
                      <a:cubicBezTo>
                        <a:pt x="1134777" y="1031201"/>
                        <a:pt x="1128481" y="1021154"/>
                        <a:pt x="1130793" y="1011075"/>
                      </a:cubicBezTo>
                      <a:cubicBezTo>
                        <a:pt x="1130798" y="1011047"/>
                        <a:pt x="1130807" y="1011024"/>
                        <a:pt x="1130812" y="1010996"/>
                      </a:cubicBezTo>
                      <a:lnTo>
                        <a:pt x="1130812" y="1010996"/>
                      </a:lnTo>
                      <a:cubicBezTo>
                        <a:pt x="1133129" y="1000917"/>
                        <a:pt x="1143180" y="994625"/>
                        <a:pt x="1153259" y="996947"/>
                      </a:cubicBezTo>
                      <a:cubicBezTo>
                        <a:pt x="1153269" y="996947"/>
                        <a:pt x="1153273" y="996951"/>
                        <a:pt x="1153283" y="996951"/>
                      </a:cubicBezTo>
                      <a:lnTo>
                        <a:pt x="1153283" y="996951"/>
                      </a:lnTo>
                      <a:cubicBezTo>
                        <a:pt x="1163362" y="999264"/>
                        <a:pt x="1169658" y="1009310"/>
                        <a:pt x="1167346" y="1019389"/>
                      </a:cubicBezTo>
                      <a:cubicBezTo>
                        <a:pt x="1167341" y="1019418"/>
                        <a:pt x="1167332" y="1019441"/>
                        <a:pt x="1167327" y="1019469"/>
                      </a:cubicBezTo>
                      <a:lnTo>
                        <a:pt x="1167327" y="1019469"/>
                      </a:lnTo>
                      <a:cubicBezTo>
                        <a:pt x="1165351" y="1027933"/>
                        <a:pt x="1157810" y="1033925"/>
                        <a:pt x="1149116" y="1033935"/>
                      </a:cubicBezTo>
                      <a:lnTo>
                        <a:pt x="1149116" y="1033935"/>
                      </a:lnTo>
                      <a:cubicBezTo>
                        <a:pt x="1147702" y="1033944"/>
                        <a:pt x="1146289" y="1033804"/>
                        <a:pt x="1144903" y="1033513"/>
                      </a:cubicBezTo>
                      <a:close/>
                      <a:moveTo>
                        <a:pt x="1163067" y="951214"/>
                      </a:moveTo>
                      <a:cubicBezTo>
                        <a:pt x="1152899" y="949322"/>
                        <a:pt x="1146190" y="939548"/>
                        <a:pt x="1148081" y="929379"/>
                      </a:cubicBezTo>
                      <a:cubicBezTo>
                        <a:pt x="1148081" y="929370"/>
                        <a:pt x="1148086" y="929361"/>
                        <a:pt x="1148086" y="929351"/>
                      </a:cubicBezTo>
                      <a:lnTo>
                        <a:pt x="1148086" y="929351"/>
                      </a:lnTo>
                      <a:cubicBezTo>
                        <a:pt x="1149982" y="919193"/>
                        <a:pt x="1159743" y="912489"/>
                        <a:pt x="1169902" y="914371"/>
                      </a:cubicBezTo>
                      <a:lnTo>
                        <a:pt x="1169902" y="914371"/>
                      </a:lnTo>
                      <a:cubicBezTo>
                        <a:pt x="1180075" y="916243"/>
                        <a:pt x="1186802" y="926004"/>
                        <a:pt x="1184929" y="936177"/>
                      </a:cubicBezTo>
                      <a:cubicBezTo>
                        <a:pt x="1184929" y="936177"/>
                        <a:pt x="1184929" y="936182"/>
                        <a:pt x="1184929" y="936186"/>
                      </a:cubicBezTo>
                      <a:lnTo>
                        <a:pt x="1184929" y="936186"/>
                      </a:lnTo>
                      <a:cubicBezTo>
                        <a:pt x="1183281" y="945053"/>
                        <a:pt x="1175552" y="951490"/>
                        <a:pt x="1166531" y="951495"/>
                      </a:cubicBezTo>
                      <a:lnTo>
                        <a:pt x="1166531" y="951495"/>
                      </a:lnTo>
                      <a:cubicBezTo>
                        <a:pt x="1165389" y="951490"/>
                        <a:pt x="1164242" y="951396"/>
                        <a:pt x="1163114" y="951214"/>
                      </a:cubicBezTo>
                      <a:close/>
                      <a:moveTo>
                        <a:pt x="1177111" y="868118"/>
                      </a:moveTo>
                      <a:cubicBezTo>
                        <a:pt x="1166864" y="866714"/>
                        <a:pt x="1159696" y="857271"/>
                        <a:pt x="1161096" y="847028"/>
                      </a:cubicBezTo>
                      <a:cubicBezTo>
                        <a:pt x="1161101" y="847019"/>
                        <a:pt x="1161101" y="847010"/>
                        <a:pt x="1161101" y="847005"/>
                      </a:cubicBezTo>
                      <a:lnTo>
                        <a:pt x="1161101" y="847005"/>
                      </a:lnTo>
                      <a:cubicBezTo>
                        <a:pt x="1162505" y="836757"/>
                        <a:pt x="1171948" y="829590"/>
                        <a:pt x="1182190" y="830990"/>
                      </a:cubicBezTo>
                      <a:cubicBezTo>
                        <a:pt x="1182200" y="830994"/>
                        <a:pt x="1182204" y="830994"/>
                        <a:pt x="1182214" y="830994"/>
                      </a:cubicBezTo>
                      <a:lnTo>
                        <a:pt x="1182214" y="830994"/>
                      </a:lnTo>
                      <a:cubicBezTo>
                        <a:pt x="1192448" y="832399"/>
                        <a:pt x="1199610" y="841823"/>
                        <a:pt x="1198224" y="852061"/>
                      </a:cubicBezTo>
                      <a:lnTo>
                        <a:pt x="1198224" y="852061"/>
                      </a:lnTo>
                      <a:cubicBezTo>
                        <a:pt x="1196951" y="861405"/>
                        <a:pt x="1188927" y="868343"/>
                        <a:pt x="1179499" y="868259"/>
                      </a:cubicBezTo>
                      <a:lnTo>
                        <a:pt x="1179499" y="868259"/>
                      </a:lnTo>
                      <a:close/>
                      <a:moveTo>
                        <a:pt x="1187410" y="784414"/>
                      </a:moveTo>
                      <a:cubicBezTo>
                        <a:pt x="1177111" y="783496"/>
                        <a:pt x="1169499" y="774405"/>
                        <a:pt x="1170417" y="764106"/>
                      </a:cubicBezTo>
                      <a:cubicBezTo>
                        <a:pt x="1170417" y="764101"/>
                        <a:pt x="1170417" y="764101"/>
                        <a:pt x="1170417" y="764097"/>
                      </a:cubicBezTo>
                      <a:lnTo>
                        <a:pt x="1170417" y="764097"/>
                      </a:lnTo>
                      <a:cubicBezTo>
                        <a:pt x="1171334" y="753812"/>
                        <a:pt x="1180402" y="746209"/>
                        <a:pt x="1190687" y="747103"/>
                      </a:cubicBezTo>
                      <a:lnTo>
                        <a:pt x="1190687" y="747103"/>
                      </a:lnTo>
                      <a:cubicBezTo>
                        <a:pt x="1200991" y="747997"/>
                        <a:pt x="1208617" y="757070"/>
                        <a:pt x="1207728" y="767374"/>
                      </a:cubicBezTo>
                      <a:lnTo>
                        <a:pt x="1207728" y="767374"/>
                      </a:lnTo>
                      <a:cubicBezTo>
                        <a:pt x="1206876" y="777069"/>
                        <a:pt x="1198735" y="784498"/>
                        <a:pt x="1189002" y="784461"/>
                      </a:cubicBezTo>
                      <a:lnTo>
                        <a:pt x="1187317" y="784461"/>
                      </a:lnTo>
                      <a:close/>
                      <a:moveTo>
                        <a:pt x="1193683" y="700429"/>
                      </a:moveTo>
                      <a:cubicBezTo>
                        <a:pt x="1183469" y="699802"/>
                        <a:pt x="1175646" y="691085"/>
                        <a:pt x="1176128" y="680861"/>
                      </a:cubicBezTo>
                      <a:lnTo>
                        <a:pt x="1176128" y="680861"/>
                      </a:lnTo>
                      <a:cubicBezTo>
                        <a:pt x="1176535" y="670533"/>
                        <a:pt x="1185229" y="662491"/>
                        <a:pt x="1195556" y="662884"/>
                      </a:cubicBezTo>
                      <a:lnTo>
                        <a:pt x="1195556" y="662884"/>
                      </a:lnTo>
                      <a:cubicBezTo>
                        <a:pt x="1205888" y="663287"/>
                        <a:pt x="1213940" y="671994"/>
                        <a:pt x="1213538" y="682326"/>
                      </a:cubicBezTo>
                      <a:cubicBezTo>
                        <a:pt x="1213533" y="682354"/>
                        <a:pt x="1213533" y="682378"/>
                        <a:pt x="1213533" y="682406"/>
                      </a:cubicBezTo>
                      <a:lnTo>
                        <a:pt x="1213533" y="682406"/>
                      </a:lnTo>
                      <a:cubicBezTo>
                        <a:pt x="1213154" y="692471"/>
                        <a:pt x="1204882" y="700434"/>
                        <a:pt x="1194807" y="700429"/>
                      </a:cubicBezTo>
                      <a:lnTo>
                        <a:pt x="1194058" y="700429"/>
                      </a:lnTo>
                      <a:close/>
                      <a:moveTo>
                        <a:pt x="1177064" y="597437"/>
                      </a:moveTo>
                      <a:cubicBezTo>
                        <a:pt x="1176933" y="587096"/>
                        <a:pt x="1185215" y="578609"/>
                        <a:pt x="1195556" y="578478"/>
                      </a:cubicBezTo>
                      <a:cubicBezTo>
                        <a:pt x="1195636" y="578478"/>
                        <a:pt x="1195710" y="578478"/>
                        <a:pt x="1195790" y="578478"/>
                      </a:cubicBezTo>
                      <a:lnTo>
                        <a:pt x="1195790" y="578478"/>
                      </a:lnTo>
                      <a:cubicBezTo>
                        <a:pt x="1206131" y="578478"/>
                        <a:pt x="1214516" y="586862"/>
                        <a:pt x="1214516" y="597203"/>
                      </a:cubicBezTo>
                      <a:lnTo>
                        <a:pt x="1214516" y="597203"/>
                      </a:lnTo>
                      <a:cubicBezTo>
                        <a:pt x="1214516" y="607545"/>
                        <a:pt x="1206131" y="615929"/>
                        <a:pt x="1195790" y="615929"/>
                      </a:cubicBezTo>
                      <a:lnTo>
                        <a:pt x="1195790" y="615929"/>
                      </a:lnTo>
                      <a:cubicBezTo>
                        <a:pt x="1185664" y="615779"/>
                        <a:pt x="1177495" y="607610"/>
                        <a:pt x="1177345" y="597484"/>
                      </a:cubicBezTo>
                      <a:close/>
                      <a:moveTo>
                        <a:pt x="1174349" y="514108"/>
                      </a:moveTo>
                      <a:cubicBezTo>
                        <a:pt x="1173741" y="503785"/>
                        <a:pt x="1181615" y="494919"/>
                        <a:pt x="1191937" y="494310"/>
                      </a:cubicBezTo>
                      <a:cubicBezTo>
                        <a:pt x="1191956" y="494305"/>
                        <a:pt x="1191979" y="494305"/>
                        <a:pt x="1191998" y="494305"/>
                      </a:cubicBezTo>
                      <a:lnTo>
                        <a:pt x="1191998" y="494305"/>
                      </a:lnTo>
                      <a:cubicBezTo>
                        <a:pt x="1202325" y="493720"/>
                        <a:pt x="1211169" y="501618"/>
                        <a:pt x="1211749" y="511945"/>
                      </a:cubicBezTo>
                      <a:cubicBezTo>
                        <a:pt x="1211754" y="511964"/>
                        <a:pt x="1211754" y="511982"/>
                        <a:pt x="1211754" y="512001"/>
                      </a:cubicBezTo>
                      <a:lnTo>
                        <a:pt x="1211754" y="512001"/>
                      </a:lnTo>
                      <a:cubicBezTo>
                        <a:pt x="1212536" y="522160"/>
                        <a:pt x="1204938" y="531027"/>
                        <a:pt x="1194784" y="531813"/>
                      </a:cubicBezTo>
                      <a:cubicBezTo>
                        <a:pt x="1194559" y="531827"/>
                        <a:pt x="1194330" y="531841"/>
                        <a:pt x="1194105" y="531850"/>
                      </a:cubicBezTo>
                      <a:lnTo>
                        <a:pt x="1193075" y="531850"/>
                      </a:lnTo>
                      <a:cubicBezTo>
                        <a:pt x="1183249" y="531719"/>
                        <a:pt x="1175197" y="524014"/>
                        <a:pt x="1174630" y="514201"/>
                      </a:cubicBezTo>
                      <a:close/>
                      <a:moveTo>
                        <a:pt x="1167702" y="430919"/>
                      </a:moveTo>
                      <a:lnTo>
                        <a:pt x="1167702" y="430919"/>
                      </a:lnTo>
                      <a:cubicBezTo>
                        <a:pt x="1166700" y="421069"/>
                        <a:pt x="1173872" y="412268"/>
                        <a:pt x="1183721" y="411266"/>
                      </a:cubicBezTo>
                      <a:cubicBezTo>
                        <a:pt x="1183937" y="411243"/>
                        <a:pt x="1184152" y="411224"/>
                        <a:pt x="1184367" y="411210"/>
                      </a:cubicBezTo>
                      <a:lnTo>
                        <a:pt x="1184367" y="411210"/>
                      </a:lnTo>
                      <a:cubicBezTo>
                        <a:pt x="1194667" y="410133"/>
                        <a:pt x="1203842" y="414815"/>
                        <a:pt x="1204919" y="428859"/>
                      </a:cubicBezTo>
                      <a:lnTo>
                        <a:pt x="1204919" y="428859"/>
                      </a:lnTo>
                      <a:cubicBezTo>
                        <a:pt x="1205949" y="428859"/>
                        <a:pt x="1198506" y="447585"/>
                        <a:pt x="1188206" y="448474"/>
                      </a:cubicBezTo>
                      <a:lnTo>
                        <a:pt x="1188206" y="448474"/>
                      </a:lnTo>
                      <a:cubicBezTo>
                        <a:pt x="1187551" y="448474"/>
                        <a:pt x="1186895" y="448100"/>
                        <a:pt x="1186240" y="448100"/>
                      </a:cubicBezTo>
                      <a:lnTo>
                        <a:pt x="1186240" y="448100"/>
                      </a:lnTo>
                      <a:cubicBezTo>
                        <a:pt x="1176727" y="447748"/>
                        <a:pt x="1168933" y="440436"/>
                        <a:pt x="1167982" y="430966"/>
                      </a:cubicBezTo>
                      <a:close/>
                      <a:moveTo>
                        <a:pt x="1157402" y="348244"/>
                      </a:moveTo>
                      <a:cubicBezTo>
                        <a:pt x="1155862" y="338034"/>
                        <a:pt x="1162880" y="328508"/>
                        <a:pt x="1173085" y="326944"/>
                      </a:cubicBezTo>
                      <a:lnTo>
                        <a:pt x="1173085" y="326944"/>
                      </a:lnTo>
                      <a:cubicBezTo>
                        <a:pt x="1183295" y="325376"/>
                        <a:pt x="1192845" y="332370"/>
                        <a:pt x="1194432" y="342580"/>
                      </a:cubicBezTo>
                      <a:lnTo>
                        <a:pt x="1194432" y="342580"/>
                      </a:lnTo>
                      <a:cubicBezTo>
                        <a:pt x="1196001" y="352804"/>
                        <a:pt x="1188983" y="362359"/>
                        <a:pt x="1178759" y="363927"/>
                      </a:cubicBezTo>
                      <a:cubicBezTo>
                        <a:pt x="1178754" y="363927"/>
                        <a:pt x="1178754" y="363927"/>
                        <a:pt x="1178750" y="363927"/>
                      </a:cubicBezTo>
                      <a:lnTo>
                        <a:pt x="1178750" y="363927"/>
                      </a:lnTo>
                      <a:cubicBezTo>
                        <a:pt x="1177804" y="364077"/>
                        <a:pt x="1176849" y="364152"/>
                        <a:pt x="1175894" y="364161"/>
                      </a:cubicBezTo>
                      <a:lnTo>
                        <a:pt x="1175894" y="364161"/>
                      </a:lnTo>
                      <a:cubicBezTo>
                        <a:pt x="1166643" y="364152"/>
                        <a:pt x="1158788" y="357387"/>
                        <a:pt x="1157402" y="348244"/>
                      </a:cubicBezTo>
                      <a:close/>
                      <a:moveTo>
                        <a:pt x="1142703" y="266085"/>
                      </a:moveTo>
                      <a:cubicBezTo>
                        <a:pt x="1140662" y="255950"/>
                        <a:pt x="1147220" y="246081"/>
                        <a:pt x="1157355" y="244036"/>
                      </a:cubicBezTo>
                      <a:lnTo>
                        <a:pt x="1157355" y="244036"/>
                      </a:lnTo>
                      <a:cubicBezTo>
                        <a:pt x="1167486" y="241966"/>
                        <a:pt x="1177383" y="248502"/>
                        <a:pt x="1179452" y="258632"/>
                      </a:cubicBezTo>
                      <a:cubicBezTo>
                        <a:pt x="1179452" y="258637"/>
                        <a:pt x="1179452" y="258637"/>
                        <a:pt x="1179452" y="258642"/>
                      </a:cubicBezTo>
                      <a:lnTo>
                        <a:pt x="1179452" y="258642"/>
                      </a:lnTo>
                      <a:cubicBezTo>
                        <a:pt x="1181516" y="268777"/>
                        <a:pt x="1174977" y="278664"/>
                        <a:pt x="1164841" y="280729"/>
                      </a:cubicBezTo>
                      <a:cubicBezTo>
                        <a:pt x="1164827" y="280733"/>
                        <a:pt x="1164813" y="280733"/>
                        <a:pt x="1164799" y="280738"/>
                      </a:cubicBezTo>
                      <a:lnTo>
                        <a:pt x="1164799" y="280738"/>
                      </a:lnTo>
                      <a:cubicBezTo>
                        <a:pt x="1163563" y="280977"/>
                        <a:pt x="1162313" y="281103"/>
                        <a:pt x="1161054" y="281113"/>
                      </a:cubicBezTo>
                      <a:lnTo>
                        <a:pt x="1161054" y="281113"/>
                      </a:lnTo>
                      <a:cubicBezTo>
                        <a:pt x="1152140" y="281108"/>
                        <a:pt x="1144463" y="274826"/>
                        <a:pt x="1142703" y="266085"/>
                      </a:cubicBezTo>
                      <a:close/>
                      <a:moveTo>
                        <a:pt x="1123977" y="184769"/>
                      </a:moveTo>
                      <a:cubicBezTo>
                        <a:pt x="1121468" y="174750"/>
                        <a:pt x="1127539" y="164592"/>
                        <a:pt x="1137553" y="162064"/>
                      </a:cubicBezTo>
                      <a:lnTo>
                        <a:pt x="1137553" y="162064"/>
                      </a:lnTo>
                      <a:cubicBezTo>
                        <a:pt x="1147581" y="159526"/>
                        <a:pt x="1157763" y="165598"/>
                        <a:pt x="1160300" y="175621"/>
                      </a:cubicBezTo>
                      <a:cubicBezTo>
                        <a:pt x="1160300" y="175631"/>
                        <a:pt x="1160305" y="175635"/>
                        <a:pt x="1160305" y="175640"/>
                      </a:cubicBezTo>
                      <a:lnTo>
                        <a:pt x="1160305" y="175640"/>
                      </a:lnTo>
                      <a:cubicBezTo>
                        <a:pt x="1162814" y="185658"/>
                        <a:pt x="1156742" y="195817"/>
                        <a:pt x="1146729" y="198345"/>
                      </a:cubicBezTo>
                      <a:lnTo>
                        <a:pt x="1146729" y="198345"/>
                      </a:lnTo>
                      <a:cubicBezTo>
                        <a:pt x="1145202" y="198761"/>
                        <a:pt x="1143629" y="198963"/>
                        <a:pt x="1142047" y="198953"/>
                      </a:cubicBezTo>
                      <a:lnTo>
                        <a:pt x="1142047" y="198953"/>
                      </a:lnTo>
                      <a:cubicBezTo>
                        <a:pt x="1133607" y="198813"/>
                        <a:pt x="1126299" y="193046"/>
                        <a:pt x="1124211" y="184862"/>
                      </a:cubicBezTo>
                      <a:close/>
                      <a:moveTo>
                        <a:pt x="1101693" y="104435"/>
                      </a:moveTo>
                      <a:cubicBezTo>
                        <a:pt x="1098660" y="94548"/>
                        <a:pt x="1104216" y="84076"/>
                        <a:pt x="1114104" y="81042"/>
                      </a:cubicBezTo>
                      <a:cubicBezTo>
                        <a:pt x="1114118" y="81037"/>
                        <a:pt x="1114132" y="81033"/>
                        <a:pt x="1114146" y="81028"/>
                      </a:cubicBezTo>
                      <a:lnTo>
                        <a:pt x="1114146" y="81028"/>
                      </a:lnTo>
                      <a:cubicBezTo>
                        <a:pt x="1124033" y="78004"/>
                        <a:pt x="1134505" y="83565"/>
                        <a:pt x="1137530" y="93457"/>
                      </a:cubicBezTo>
                      <a:cubicBezTo>
                        <a:pt x="1137539" y="93481"/>
                        <a:pt x="1137544" y="93504"/>
                        <a:pt x="1137553" y="93528"/>
                      </a:cubicBezTo>
                      <a:lnTo>
                        <a:pt x="1137553" y="93528"/>
                      </a:lnTo>
                      <a:cubicBezTo>
                        <a:pt x="1140587" y="103415"/>
                        <a:pt x="1135030" y="113887"/>
                        <a:pt x="1125143" y="116921"/>
                      </a:cubicBezTo>
                      <a:cubicBezTo>
                        <a:pt x="1125129" y="116925"/>
                        <a:pt x="1125115" y="116930"/>
                        <a:pt x="1125100" y="116935"/>
                      </a:cubicBezTo>
                      <a:lnTo>
                        <a:pt x="1125100" y="116935"/>
                      </a:lnTo>
                      <a:cubicBezTo>
                        <a:pt x="1123326" y="117468"/>
                        <a:pt x="1121477" y="117740"/>
                        <a:pt x="1119623" y="117731"/>
                      </a:cubicBezTo>
                      <a:lnTo>
                        <a:pt x="1119623" y="117731"/>
                      </a:lnTo>
                      <a:cubicBezTo>
                        <a:pt x="1111482" y="117646"/>
                        <a:pt x="1104329" y="112309"/>
                        <a:pt x="1101927" y="104529"/>
                      </a:cubicBezTo>
                      <a:close/>
                      <a:moveTo>
                        <a:pt x="1075618" y="25225"/>
                      </a:moveTo>
                      <a:cubicBezTo>
                        <a:pt x="1072210" y="15376"/>
                        <a:pt x="1077368" y="4622"/>
                        <a:pt x="1087181" y="1116"/>
                      </a:cubicBezTo>
                      <a:lnTo>
                        <a:pt x="1087181" y="1116"/>
                      </a:lnTo>
                      <a:cubicBezTo>
                        <a:pt x="1096862" y="-2376"/>
                        <a:pt x="1107545" y="2600"/>
                        <a:pt x="1111103" y="12258"/>
                      </a:cubicBezTo>
                      <a:lnTo>
                        <a:pt x="1111103" y="12258"/>
                      </a:lnTo>
                      <a:cubicBezTo>
                        <a:pt x="1114567" y="12258"/>
                        <a:pt x="1109464" y="32950"/>
                        <a:pt x="1099680" y="36414"/>
                      </a:cubicBezTo>
                      <a:lnTo>
                        <a:pt x="1099680" y="36414"/>
                      </a:lnTo>
                      <a:cubicBezTo>
                        <a:pt x="1097695" y="37191"/>
                        <a:pt x="1095589" y="37622"/>
                        <a:pt x="1093454" y="37678"/>
                      </a:cubicBezTo>
                      <a:lnTo>
                        <a:pt x="1093454" y="37678"/>
                      </a:lnTo>
                      <a:cubicBezTo>
                        <a:pt x="1085570" y="37673"/>
                        <a:pt x="1078534" y="32734"/>
                        <a:pt x="1075852" y="25319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4FA4F59-8079-BF42-B17F-C98D7BE79F4F}"/>
                </a:ext>
              </a:extLst>
            </p:cNvPr>
            <p:cNvSpPr/>
            <p:nvPr/>
          </p:nvSpPr>
          <p:spPr>
            <a:xfrm rot="18000000">
              <a:off x="5040313" y="2381805"/>
              <a:ext cx="2505720" cy="250572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D5E636B-6D9C-384E-9CE3-B096AE6A5528}"/>
              </a:ext>
            </a:extLst>
          </p:cNvPr>
          <p:cNvGrpSpPr/>
          <p:nvPr/>
        </p:nvGrpSpPr>
        <p:grpSpPr>
          <a:xfrm>
            <a:off x="8111395" y="2488996"/>
            <a:ext cx="2843821" cy="2846560"/>
            <a:chOff x="8913189" y="2200266"/>
            <a:chExt cx="2843821" cy="2846560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01B8BE4-982D-F741-8E20-C7E613A429F2}"/>
                </a:ext>
              </a:extLst>
            </p:cNvPr>
            <p:cNvGrpSpPr/>
            <p:nvPr/>
          </p:nvGrpSpPr>
          <p:grpSpPr>
            <a:xfrm rot="14400000">
              <a:off x="8911820" y="2201635"/>
              <a:ext cx="2846560" cy="2843821"/>
              <a:chOff x="492386" y="2089883"/>
              <a:chExt cx="3444338" cy="3441023"/>
            </a:xfrm>
            <a:solidFill>
              <a:schemeClr val="accent3"/>
            </a:solidFill>
          </p:grpSpPr>
          <p:sp>
            <p:nvSpPr>
              <p:cNvPr id="143" name="Freeform: Shape 217">
                <a:extLst>
                  <a:ext uri="{FF2B5EF4-FFF2-40B4-BE49-F238E27FC236}">
                    <a16:creationId xmlns:a16="http://schemas.microsoft.com/office/drawing/2014/main" id="{06CD7F83-5CDE-9345-96D8-8D446BB5236C}"/>
                  </a:ext>
                </a:extLst>
              </p:cNvPr>
              <p:cNvSpPr/>
              <p:nvPr/>
            </p:nvSpPr>
            <p:spPr>
              <a:xfrm rot="19039801">
                <a:off x="706006" y="4666707"/>
                <a:ext cx="180285" cy="180285"/>
              </a:xfrm>
              <a:custGeom>
                <a:avLst/>
                <a:gdLst>
                  <a:gd name="connsiteX0" fmla="*/ 187258 w 187257"/>
                  <a:gd name="connsiteY0" fmla="*/ 93629 h 187257"/>
                  <a:gd name="connsiteX1" fmla="*/ 93629 w 187257"/>
                  <a:gd name="connsiteY1" fmla="*/ 187258 h 187257"/>
                  <a:gd name="connsiteX2" fmla="*/ 0 w 187257"/>
                  <a:gd name="connsiteY2" fmla="*/ 93629 h 187257"/>
                  <a:gd name="connsiteX3" fmla="*/ 93629 w 187257"/>
                  <a:gd name="connsiteY3" fmla="*/ 0 h 187257"/>
                  <a:gd name="connsiteX4" fmla="*/ 187258 w 187257"/>
                  <a:gd name="connsiteY4" fmla="*/ 93629 h 1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257" h="187257">
                    <a:moveTo>
                      <a:pt x="187258" y="93629"/>
                    </a:moveTo>
                    <a:cubicBezTo>
                      <a:pt x="187258" y="145339"/>
                      <a:pt x="145339" y="187258"/>
                      <a:pt x="93629" y="187258"/>
                    </a:cubicBezTo>
                    <a:cubicBezTo>
                      <a:pt x="41919" y="187258"/>
                      <a:pt x="0" y="145339"/>
                      <a:pt x="0" y="93629"/>
                    </a:cubicBezTo>
                    <a:cubicBezTo>
                      <a:pt x="0" y="41919"/>
                      <a:pt x="41919" y="0"/>
                      <a:pt x="93629" y="0"/>
                    </a:cubicBezTo>
                    <a:cubicBezTo>
                      <a:pt x="145339" y="0"/>
                      <a:pt x="187258" y="41919"/>
                      <a:pt x="187258" y="93629"/>
                    </a:cubicBezTo>
                    <a:close/>
                  </a:path>
                </a:pathLst>
              </a:custGeom>
              <a:grpFill/>
              <a:ln w="4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218">
                <a:extLst>
                  <a:ext uri="{FF2B5EF4-FFF2-40B4-BE49-F238E27FC236}">
                    <a16:creationId xmlns:a16="http://schemas.microsoft.com/office/drawing/2014/main" id="{F97F1E62-6BB9-C54E-AB91-AB1FE61F4453}"/>
                  </a:ext>
                </a:extLst>
              </p:cNvPr>
              <p:cNvSpPr/>
              <p:nvPr/>
            </p:nvSpPr>
            <p:spPr>
              <a:xfrm rot="21422400">
                <a:off x="3561339" y="2796862"/>
                <a:ext cx="180285" cy="180285"/>
              </a:xfrm>
              <a:custGeom>
                <a:avLst/>
                <a:gdLst>
                  <a:gd name="connsiteX0" fmla="*/ 187257 w 187257"/>
                  <a:gd name="connsiteY0" fmla="*/ 93629 h 187257"/>
                  <a:gd name="connsiteX1" fmla="*/ 93629 w 187257"/>
                  <a:gd name="connsiteY1" fmla="*/ 187258 h 187257"/>
                  <a:gd name="connsiteX2" fmla="*/ 0 w 187257"/>
                  <a:gd name="connsiteY2" fmla="*/ 93629 h 187257"/>
                  <a:gd name="connsiteX3" fmla="*/ 93629 w 187257"/>
                  <a:gd name="connsiteY3" fmla="*/ 0 h 187257"/>
                  <a:gd name="connsiteX4" fmla="*/ 187257 w 187257"/>
                  <a:gd name="connsiteY4" fmla="*/ 93629 h 1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257" h="187257">
                    <a:moveTo>
                      <a:pt x="187257" y="93629"/>
                    </a:moveTo>
                    <a:cubicBezTo>
                      <a:pt x="187257" y="145339"/>
                      <a:pt x="145338" y="187258"/>
                      <a:pt x="93629" y="187258"/>
                    </a:cubicBezTo>
                    <a:cubicBezTo>
                      <a:pt x="41919" y="187258"/>
                      <a:pt x="0" y="145339"/>
                      <a:pt x="0" y="93629"/>
                    </a:cubicBezTo>
                    <a:cubicBezTo>
                      <a:pt x="0" y="41919"/>
                      <a:pt x="41919" y="0"/>
                      <a:pt x="93629" y="0"/>
                    </a:cubicBezTo>
                    <a:cubicBezTo>
                      <a:pt x="145338" y="0"/>
                      <a:pt x="187257" y="41919"/>
                      <a:pt x="187257" y="93629"/>
                    </a:cubicBezTo>
                    <a:close/>
                  </a:path>
                </a:pathLst>
              </a:custGeom>
              <a:grpFill/>
              <a:ln w="4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491A2596-FB59-054E-AE23-C14536C3895D}"/>
                  </a:ext>
                </a:extLst>
              </p:cNvPr>
              <p:cNvGrpSpPr/>
              <p:nvPr/>
            </p:nvGrpSpPr>
            <p:grpSpPr>
              <a:xfrm>
                <a:off x="492386" y="2089883"/>
                <a:ext cx="3444338" cy="3441023"/>
                <a:chOff x="492451" y="1888956"/>
                <a:chExt cx="3444786" cy="3441471"/>
              </a:xfrm>
              <a:grpFill/>
            </p:grpSpPr>
            <p:sp>
              <p:nvSpPr>
                <p:cNvPr id="146" name="Freeform: Shape 219">
                  <a:extLst>
                    <a:ext uri="{FF2B5EF4-FFF2-40B4-BE49-F238E27FC236}">
                      <a16:creationId xmlns:a16="http://schemas.microsoft.com/office/drawing/2014/main" id="{972A3C06-D876-1048-9912-C2E5C985D6DA}"/>
                    </a:ext>
                  </a:extLst>
                </p:cNvPr>
                <p:cNvSpPr/>
                <p:nvPr/>
              </p:nvSpPr>
              <p:spPr>
                <a:xfrm>
                  <a:off x="1628608" y="1888956"/>
                  <a:ext cx="1982187" cy="736125"/>
                </a:xfrm>
                <a:custGeom>
                  <a:avLst/>
                  <a:gdLst>
                    <a:gd name="connsiteX0" fmla="*/ 2042241 w 2058583"/>
                    <a:gd name="connsiteY0" fmla="*/ 764497 h 764496"/>
                    <a:gd name="connsiteX1" fmla="*/ 2028945 w 2058583"/>
                    <a:gd name="connsiteY1" fmla="*/ 757709 h 764496"/>
                    <a:gd name="connsiteX2" fmla="*/ 21873 w 2058583"/>
                    <a:gd name="connsiteY2" fmla="*/ 134937 h 764496"/>
                    <a:gd name="connsiteX3" fmla="*/ 947 w 2058583"/>
                    <a:gd name="connsiteY3" fmla="*/ 124966 h 764496"/>
                    <a:gd name="connsiteX4" fmla="*/ 10918 w 2058583"/>
                    <a:gd name="connsiteY4" fmla="*/ 104040 h 764496"/>
                    <a:gd name="connsiteX5" fmla="*/ 1150052 w 2058583"/>
                    <a:gd name="connsiteY5" fmla="*/ 84752 h 764496"/>
                    <a:gd name="connsiteX6" fmla="*/ 2055489 w 2058583"/>
                    <a:gd name="connsiteY6" fmla="*/ 738468 h 764496"/>
                    <a:gd name="connsiteX7" fmla="*/ 2051749 w 2058583"/>
                    <a:gd name="connsiteY7" fmla="*/ 761402 h 764496"/>
                    <a:gd name="connsiteX8" fmla="*/ 2042241 w 2058583"/>
                    <a:gd name="connsiteY8" fmla="*/ 764497 h 76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8583" h="764496">
                      <a:moveTo>
                        <a:pt x="2042241" y="764497"/>
                      </a:moveTo>
                      <a:cubicBezTo>
                        <a:pt x="2036974" y="764502"/>
                        <a:pt x="2032030" y="761978"/>
                        <a:pt x="2028945" y="757709"/>
                      </a:cubicBezTo>
                      <a:cubicBezTo>
                        <a:pt x="1575829" y="132082"/>
                        <a:pt x="750492" y="-123993"/>
                        <a:pt x="21873" y="134937"/>
                      </a:cubicBezTo>
                      <a:cubicBezTo>
                        <a:pt x="13338" y="137962"/>
                        <a:pt x="3971" y="133498"/>
                        <a:pt x="947" y="124966"/>
                      </a:cubicBezTo>
                      <a:cubicBezTo>
                        <a:pt x="-2078" y="116434"/>
                        <a:pt x="2384" y="107065"/>
                        <a:pt x="10918" y="104040"/>
                      </a:cubicBezTo>
                      <a:cubicBezTo>
                        <a:pt x="378130" y="-27737"/>
                        <a:pt x="778590" y="-34517"/>
                        <a:pt x="1150052" y="84752"/>
                      </a:cubicBezTo>
                      <a:cubicBezTo>
                        <a:pt x="1513898" y="200443"/>
                        <a:pt x="1831178" y="429517"/>
                        <a:pt x="2055489" y="738468"/>
                      </a:cubicBezTo>
                      <a:cubicBezTo>
                        <a:pt x="2060789" y="745837"/>
                        <a:pt x="2059112" y="756103"/>
                        <a:pt x="2051749" y="761402"/>
                      </a:cubicBezTo>
                      <a:cubicBezTo>
                        <a:pt x="2048977" y="763397"/>
                        <a:pt x="2045653" y="764478"/>
                        <a:pt x="2042241" y="764497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: Shape 220">
                  <a:extLst>
                    <a:ext uri="{FF2B5EF4-FFF2-40B4-BE49-F238E27FC236}">
                      <a16:creationId xmlns:a16="http://schemas.microsoft.com/office/drawing/2014/main" id="{60EEF998-7E08-A144-A457-BE4910CC48AF}"/>
                    </a:ext>
                  </a:extLst>
                </p:cNvPr>
                <p:cNvSpPr/>
                <p:nvPr/>
              </p:nvSpPr>
              <p:spPr>
                <a:xfrm>
                  <a:off x="492451" y="1986253"/>
                  <a:ext cx="1169886" cy="2212263"/>
                </a:xfrm>
                <a:custGeom>
                  <a:avLst/>
                  <a:gdLst>
                    <a:gd name="connsiteX0" fmla="*/ 103647 w 1214975"/>
                    <a:gd name="connsiteY0" fmla="*/ 2285100 h 2297526"/>
                    <a:gd name="connsiteX1" fmla="*/ 103647 w 1214975"/>
                    <a:gd name="connsiteY1" fmla="*/ 2285100 h 2297526"/>
                    <a:gd name="connsiteX2" fmla="*/ 115023 w 1214975"/>
                    <a:gd name="connsiteY2" fmla="*/ 2261084 h 2297526"/>
                    <a:gd name="connsiteX3" fmla="*/ 115023 w 1214975"/>
                    <a:gd name="connsiteY3" fmla="*/ 2261084 h 2297526"/>
                    <a:gd name="connsiteX4" fmla="*/ 138898 w 1214975"/>
                    <a:gd name="connsiteY4" fmla="*/ 2272413 h 2297526"/>
                    <a:gd name="connsiteX5" fmla="*/ 138898 w 1214975"/>
                    <a:gd name="connsiteY5" fmla="*/ 2272413 h 2297526"/>
                    <a:gd name="connsiteX6" fmla="*/ 127522 w 1214975"/>
                    <a:gd name="connsiteY6" fmla="*/ 2296289 h 2297526"/>
                    <a:gd name="connsiteX7" fmla="*/ 127522 w 1214975"/>
                    <a:gd name="connsiteY7" fmla="*/ 2296289 h 2297526"/>
                    <a:gd name="connsiteX8" fmla="*/ 121296 w 1214975"/>
                    <a:gd name="connsiteY8" fmla="*/ 2297459 h 2297526"/>
                    <a:gd name="connsiteX9" fmla="*/ 121296 w 1214975"/>
                    <a:gd name="connsiteY9" fmla="*/ 2297459 h 2297526"/>
                    <a:gd name="connsiteX10" fmla="*/ 103647 w 1214975"/>
                    <a:gd name="connsiteY10" fmla="*/ 2285100 h 2297526"/>
                    <a:gd name="connsiteX11" fmla="*/ 77056 w 1214975"/>
                    <a:gd name="connsiteY11" fmla="*/ 2204018 h 2297526"/>
                    <a:gd name="connsiteX12" fmla="*/ 89467 w 1214975"/>
                    <a:gd name="connsiteY12" fmla="*/ 2180624 h 2297526"/>
                    <a:gd name="connsiteX13" fmla="*/ 89509 w 1214975"/>
                    <a:gd name="connsiteY13" fmla="*/ 2180610 h 2297526"/>
                    <a:gd name="connsiteX14" fmla="*/ 89509 w 1214975"/>
                    <a:gd name="connsiteY14" fmla="*/ 2180610 h 2297526"/>
                    <a:gd name="connsiteX15" fmla="*/ 112894 w 1214975"/>
                    <a:gd name="connsiteY15" fmla="*/ 2193040 h 2297526"/>
                    <a:gd name="connsiteX16" fmla="*/ 112916 w 1214975"/>
                    <a:gd name="connsiteY16" fmla="*/ 2193110 h 2297526"/>
                    <a:gd name="connsiteX17" fmla="*/ 112916 w 1214975"/>
                    <a:gd name="connsiteY17" fmla="*/ 2193110 h 2297526"/>
                    <a:gd name="connsiteX18" fmla="*/ 100506 w 1214975"/>
                    <a:gd name="connsiteY18" fmla="*/ 2216503 h 2297526"/>
                    <a:gd name="connsiteX19" fmla="*/ 100464 w 1214975"/>
                    <a:gd name="connsiteY19" fmla="*/ 2216517 h 2297526"/>
                    <a:gd name="connsiteX20" fmla="*/ 100464 w 1214975"/>
                    <a:gd name="connsiteY20" fmla="*/ 2216517 h 2297526"/>
                    <a:gd name="connsiteX21" fmla="*/ 95033 w 1214975"/>
                    <a:gd name="connsiteY21" fmla="*/ 2217313 h 2297526"/>
                    <a:gd name="connsiteX22" fmla="*/ 95033 w 1214975"/>
                    <a:gd name="connsiteY22" fmla="*/ 2217313 h 2297526"/>
                    <a:gd name="connsiteX23" fmla="*/ 77056 w 1214975"/>
                    <a:gd name="connsiteY23" fmla="*/ 2204018 h 2297526"/>
                    <a:gd name="connsiteX24" fmla="*/ 54258 w 1214975"/>
                    <a:gd name="connsiteY24" fmla="*/ 2121999 h 2297526"/>
                    <a:gd name="connsiteX25" fmla="*/ 67834 w 1214975"/>
                    <a:gd name="connsiteY25" fmla="*/ 2098592 h 2297526"/>
                    <a:gd name="connsiteX26" fmla="*/ 67834 w 1214975"/>
                    <a:gd name="connsiteY26" fmla="*/ 2098592 h 2297526"/>
                    <a:gd name="connsiteX27" fmla="*/ 90586 w 1214975"/>
                    <a:gd name="connsiteY27" fmla="*/ 2111700 h 2297526"/>
                    <a:gd name="connsiteX28" fmla="*/ 90586 w 1214975"/>
                    <a:gd name="connsiteY28" fmla="*/ 2111700 h 2297526"/>
                    <a:gd name="connsiteX29" fmla="*/ 77010 w 1214975"/>
                    <a:gd name="connsiteY29" fmla="*/ 2135107 h 2297526"/>
                    <a:gd name="connsiteX30" fmla="*/ 77010 w 1214975"/>
                    <a:gd name="connsiteY30" fmla="*/ 2135107 h 2297526"/>
                    <a:gd name="connsiteX31" fmla="*/ 72328 w 1214975"/>
                    <a:gd name="connsiteY31" fmla="*/ 2135903 h 2297526"/>
                    <a:gd name="connsiteX32" fmla="*/ 72328 w 1214975"/>
                    <a:gd name="connsiteY32" fmla="*/ 2135903 h 2297526"/>
                    <a:gd name="connsiteX33" fmla="*/ 54258 w 1214975"/>
                    <a:gd name="connsiteY33" fmla="*/ 2121999 h 2297526"/>
                    <a:gd name="connsiteX34" fmla="*/ 35532 w 1214975"/>
                    <a:gd name="connsiteY34" fmla="*/ 2038950 h 2297526"/>
                    <a:gd name="connsiteX35" fmla="*/ 50185 w 1214975"/>
                    <a:gd name="connsiteY35" fmla="*/ 2016900 h 2297526"/>
                    <a:gd name="connsiteX36" fmla="*/ 50185 w 1214975"/>
                    <a:gd name="connsiteY36" fmla="*/ 2016900 h 2297526"/>
                    <a:gd name="connsiteX37" fmla="*/ 72235 w 1214975"/>
                    <a:gd name="connsiteY37" fmla="*/ 2031506 h 2297526"/>
                    <a:gd name="connsiteX38" fmla="*/ 72235 w 1214975"/>
                    <a:gd name="connsiteY38" fmla="*/ 2031506 h 2297526"/>
                    <a:gd name="connsiteX39" fmla="*/ 57636 w 1214975"/>
                    <a:gd name="connsiteY39" fmla="*/ 2053603 h 2297526"/>
                    <a:gd name="connsiteX40" fmla="*/ 57628 w 1214975"/>
                    <a:gd name="connsiteY40" fmla="*/ 2053603 h 2297526"/>
                    <a:gd name="connsiteX41" fmla="*/ 57628 w 1214975"/>
                    <a:gd name="connsiteY41" fmla="*/ 2053603 h 2297526"/>
                    <a:gd name="connsiteX42" fmla="*/ 53883 w 1214975"/>
                    <a:gd name="connsiteY42" fmla="*/ 2053977 h 2297526"/>
                    <a:gd name="connsiteX43" fmla="*/ 53883 w 1214975"/>
                    <a:gd name="connsiteY43" fmla="*/ 2053977 h 2297526"/>
                    <a:gd name="connsiteX44" fmla="*/ 35345 w 1214975"/>
                    <a:gd name="connsiteY44" fmla="*/ 2038950 h 2297526"/>
                    <a:gd name="connsiteX45" fmla="*/ 20458 w 1214975"/>
                    <a:gd name="connsiteY45" fmla="*/ 1955106 h 2297526"/>
                    <a:gd name="connsiteX46" fmla="*/ 36131 w 1214975"/>
                    <a:gd name="connsiteY46" fmla="*/ 1933758 h 2297526"/>
                    <a:gd name="connsiteX47" fmla="*/ 36141 w 1214975"/>
                    <a:gd name="connsiteY47" fmla="*/ 1933758 h 2297526"/>
                    <a:gd name="connsiteX48" fmla="*/ 36141 w 1214975"/>
                    <a:gd name="connsiteY48" fmla="*/ 1933758 h 2297526"/>
                    <a:gd name="connsiteX49" fmla="*/ 57487 w 1214975"/>
                    <a:gd name="connsiteY49" fmla="*/ 1949432 h 2297526"/>
                    <a:gd name="connsiteX50" fmla="*/ 57488 w 1214975"/>
                    <a:gd name="connsiteY50" fmla="*/ 1949441 h 2297526"/>
                    <a:gd name="connsiteX51" fmla="*/ 57488 w 1214975"/>
                    <a:gd name="connsiteY51" fmla="*/ 1949441 h 2297526"/>
                    <a:gd name="connsiteX52" fmla="*/ 41815 w 1214975"/>
                    <a:gd name="connsiteY52" fmla="*/ 1970788 h 2297526"/>
                    <a:gd name="connsiteX53" fmla="*/ 41805 w 1214975"/>
                    <a:gd name="connsiteY53" fmla="*/ 1970788 h 2297526"/>
                    <a:gd name="connsiteX54" fmla="*/ 41805 w 1214975"/>
                    <a:gd name="connsiteY54" fmla="*/ 1970788 h 2297526"/>
                    <a:gd name="connsiteX55" fmla="*/ 38950 w 1214975"/>
                    <a:gd name="connsiteY55" fmla="*/ 1970788 h 2297526"/>
                    <a:gd name="connsiteX56" fmla="*/ 38950 w 1214975"/>
                    <a:gd name="connsiteY56" fmla="*/ 1970788 h 2297526"/>
                    <a:gd name="connsiteX57" fmla="*/ 20458 w 1214975"/>
                    <a:gd name="connsiteY57" fmla="*/ 1955106 h 2297526"/>
                    <a:gd name="connsiteX58" fmla="*/ 9363 w 1214975"/>
                    <a:gd name="connsiteY58" fmla="*/ 1870652 h 2297526"/>
                    <a:gd name="connsiteX59" fmla="*/ 26015 w 1214975"/>
                    <a:gd name="connsiteY59" fmla="*/ 1850059 h 2297526"/>
                    <a:gd name="connsiteX60" fmla="*/ 26076 w 1214975"/>
                    <a:gd name="connsiteY60" fmla="*/ 1850054 h 2297526"/>
                    <a:gd name="connsiteX61" fmla="*/ 26076 w 1214975"/>
                    <a:gd name="connsiteY61" fmla="*/ 1850054 h 2297526"/>
                    <a:gd name="connsiteX62" fmla="*/ 46791 w 1214975"/>
                    <a:gd name="connsiteY62" fmla="*/ 1866551 h 2297526"/>
                    <a:gd name="connsiteX63" fmla="*/ 46814 w 1214975"/>
                    <a:gd name="connsiteY63" fmla="*/ 1866767 h 2297526"/>
                    <a:gd name="connsiteX64" fmla="*/ 46814 w 1214975"/>
                    <a:gd name="connsiteY64" fmla="*/ 1866767 h 2297526"/>
                    <a:gd name="connsiteX65" fmla="*/ 30148 w 1214975"/>
                    <a:gd name="connsiteY65" fmla="*/ 1887318 h 2297526"/>
                    <a:gd name="connsiteX66" fmla="*/ 30148 w 1214975"/>
                    <a:gd name="connsiteY66" fmla="*/ 1887318 h 2297526"/>
                    <a:gd name="connsiteX67" fmla="*/ 28182 w 1214975"/>
                    <a:gd name="connsiteY67" fmla="*/ 1887318 h 2297526"/>
                    <a:gd name="connsiteX68" fmla="*/ 28089 w 1214975"/>
                    <a:gd name="connsiteY68" fmla="*/ 1887318 h 2297526"/>
                    <a:gd name="connsiteX69" fmla="*/ 9363 w 1214975"/>
                    <a:gd name="connsiteY69" fmla="*/ 1870652 h 2297526"/>
                    <a:gd name="connsiteX70" fmla="*/ 2762 w 1214975"/>
                    <a:gd name="connsiteY70" fmla="*/ 1785778 h 2297526"/>
                    <a:gd name="connsiteX71" fmla="*/ 20399 w 1214975"/>
                    <a:gd name="connsiteY71" fmla="*/ 1766022 h 2297526"/>
                    <a:gd name="connsiteX72" fmla="*/ 20411 w 1214975"/>
                    <a:gd name="connsiteY72" fmla="*/ 1766022 h 2297526"/>
                    <a:gd name="connsiteX73" fmla="*/ 20411 w 1214975"/>
                    <a:gd name="connsiteY73" fmla="*/ 1766022 h 2297526"/>
                    <a:gd name="connsiteX74" fmla="*/ 40166 w 1214975"/>
                    <a:gd name="connsiteY74" fmla="*/ 1783657 h 2297526"/>
                    <a:gd name="connsiteX75" fmla="*/ 40167 w 1214975"/>
                    <a:gd name="connsiteY75" fmla="*/ 1783671 h 2297526"/>
                    <a:gd name="connsiteX76" fmla="*/ 40167 w 1214975"/>
                    <a:gd name="connsiteY76" fmla="*/ 1783671 h 2297526"/>
                    <a:gd name="connsiteX77" fmla="*/ 22518 w 1214975"/>
                    <a:gd name="connsiteY77" fmla="*/ 1803380 h 2297526"/>
                    <a:gd name="connsiteX78" fmla="*/ 21441 w 1214975"/>
                    <a:gd name="connsiteY78" fmla="*/ 1803380 h 2297526"/>
                    <a:gd name="connsiteX79" fmla="*/ 2762 w 1214975"/>
                    <a:gd name="connsiteY79" fmla="*/ 1785778 h 2297526"/>
                    <a:gd name="connsiteX80" fmla="*/ 0 w 1214975"/>
                    <a:gd name="connsiteY80" fmla="*/ 1700342 h 2297526"/>
                    <a:gd name="connsiteX81" fmla="*/ 18726 w 1214975"/>
                    <a:gd name="connsiteY81" fmla="*/ 1681616 h 2297526"/>
                    <a:gd name="connsiteX82" fmla="*/ 18726 w 1214975"/>
                    <a:gd name="connsiteY82" fmla="*/ 1681616 h 2297526"/>
                    <a:gd name="connsiteX83" fmla="*/ 37452 w 1214975"/>
                    <a:gd name="connsiteY83" fmla="*/ 1699967 h 2297526"/>
                    <a:gd name="connsiteX84" fmla="*/ 37452 w 1214975"/>
                    <a:gd name="connsiteY84" fmla="*/ 1699967 h 2297526"/>
                    <a:gd name="connsiteX85" fmla="*/ 18726 w 1214975"/>
                    <a:gd name="connsiteY85" fmla="*/ 1718693 h 2297526"/>
                    <a:gd name="connsiteX86" fmla="*/ 18726 w 1214975"/>
                    <a:gd name="connsiteY86" fmla="*/ 1718693 h 2297526"/>
                    <a:gd name="connsiteX87" fmla="*/ 0 w 1214975"/>
                    <a:gd name="connsiteY87" fmla="*/ 1700342 h 2297526"/>
                    <a:gd name="connsiteX88" fmla="*/ 19334 w 1214975"/>
                    <a:gd name="connsiteY88" fmla="*/ 1634380 h 2297526"/>
                    <a:gd name="connsiteX89" fmla="*/ 1333 w 1214975"/>
                    <a:gd name="connsiteY89" fmla="*/ 1615870 h 2297526"/>
                    <a:gd name="connsiteX90" fmla="*/ 1358 w 1214975"/>
                    <a:gd name="connsiteY90" fmla="*/ 1615140 h 2297526"/>
                    <a:gd name="connsiteX91" fmla="*/ 1358 w 1214975"/>
                    <a:gd name="connsiteY91" fmla="*/ 1615140 h 2297526"/>
                    <a:gd name="connsiteX92" fmla="*/ 20832 w 1214975"/>
                    <a:gd name="connsiteY92" fmla="*/ 1597303 h 2297526"/>
                    <a:gd name="connsiteX93" fmla="*/ 20832 w 1214975"/>
                    <a:gd name="connsiteY93" fmla="*/ 1597303 h 2297526"/>
                    <a:gd name="connsiteX94" fmla="*/ 38762 w 1214975"/>
                    <a:gd name="connsiteY94" fmla="*/ 1616684 h 2297526"/>
                    <a:gd name="connsiteX95" fmla="*/ 38762 w 1214975"/>
                    <a:gd name="connsiteY95" fmla="*/ 1616684 h 2297526"/>
                    <a:gd name="connsiteX96" fmla="*/ 20037 w 1214975"/>
                    <a:gd name="connsiteY96" fmla="*/ 1634521 h 2297526"/>
                    <a:gd name="connsiteX97" fmla="*/ 19334 w 1214975"/>
                    <a:gd name="connsiteY97" fmla="*/ 1634521 h 2297526"/>
                    <a:gd name="connsiteX98" fmla="*/ 24016 w 1214975"/>
                    <a:gd name="connsiteY98" fmla="*/ 1550629 h 2297526"/>
                    <a:gd name="connsiteX99" fmla="*/ 7022 w 1214975"/>
                    <a:gd name="connsiteY99" fmla="*/ 1530321 h 2297526"/>
                    <a:gd name="connsiteX100" fmla="*/ 7022 w 1214975"/>
                    <a:gd name="connsiteY100" fmla="*/ 1530312 h 2297526"/>
                    <a:gd name="connsiteX101" fmla="*/ 7022 w 1214975"/>
                    <a:gd name="connsiteY101" fmla="*/ 1530312 h 2297526"/>
                    <a:gd name="connsiteX102" fmla="*/ 27332 w 1214975"/>
                    <a:gd name="connsiteY102" fmla="*/ 1513318 h 2297526"/>
                    <a:gd name="connsiteX103" fmla="*/ 27340 w 1214975"/>
                    <a:gd name="connsiteY103" fmla="*/ 1513318 h 2297526"/>
                    <a:gd name="connsiteX104" fmla="*/ 27340 w 1214975"/>
                    <a:gd name="connsiteY104" fmla="*/ 1513318 h 2297526"/>
                    <a:gd name="connsiteX105" fmla="*/ 44333 w 1214975"/>
                    <a:gd name="connsiteY105" fmla="*/ 1533589 h 2297526"/>
                    <a:gd name="connsiteX106" fmla="*/ 44333 w 1214975"/>
                    <a:gd name="connsiteY106" fmla="*/ 1533589 h 2297526"/>
                    <a:gd name="connsiteX107" fmla="*/ 25607 w 1214975"/>
                    <a:gd name="connsiteY107" fmla="*/ 1550676 h 2297526"/>
                    <a:gd name="connsiteX108" fmla="*/ 23782 w 1214975"/>
                    <a:gd name="connsiteY108" fmla="*/ 1550676 h 2297526"/>
                    <a:gd name="connsiteX109" fmla="*/ 32302 w 1214975"/>
                    <a:gd name="connsiteY109" fmla="*/ 1466878 h 2297526"/>
                    <a:gd name="connsiteX110" fmla="*/ 16288 w 1214975"/>
                    <a:gd name="connsiteY110" fmla="*/ 1445788 h 2297526"/>
                    <a:gd name="connsiteX111" fmla="*/ 16291 w 1214975"/>
                    <a:gd name="connsiteY111" fmla="*/ 1445765 h 2297526"/>
                    <a:gd name="connsiteX112" fmla="*/ 16291 w 1214975"/>
                    <a:gd name="connsiteY112" fmla="*/ 1445765 h 2297526"/>
                    <a:gd name="connsiteX113" fmla="*/ 37097 w 1214975"/>
                    <a:gd name="connsiteY113" fmla="*/ 1429380 h 2297526"/>
                    <a:gd name="connsiteX114" fmla="*/ 37452 w 1214975"/>
                    <a:gd name="connsiteY114" fmla="*/ 1429427 h 2297526"/>
                    <a:gd name="connsiteX115" fmla="*/ 37452 w 1214975"/>
                    <a:gd name="connsiteY115" fmla="*/ 1429427 h 2297526"/>
                    <a:gd name="connsiteX116" fmla="*/ 53510 w 1214975"/>
                    <a:gd name="connsiteY116" fmla="*/ 1450484 h 2297526"/>
                    <a:gd name="connsiteX117" fmla="*/ 53509 w 1214975"/>
                    <a:gd name="connsiteY117" fmla="*/ 1450493 h 2297526"/>
                    <a:gd name="connsiteX118" fmla="*/ 53509 w 1214975"/>
                    <a:gd name="connsiteY118" fmla="*/ 1450493 h 2297526"/>
                    <a:gd name="connsiteX119" fmla="*/ 34783 w 1214975"/>
                    <a:gd name="connsiteY119" fmla="*/ 1466691 h 2297526"/>
                    <a:gd name="connsiteX120" fmla="*/ 34783 w 1214975"/>
                    <a:gd name="connsiteY120" fmla="*/ 1466691 h 2297526"/>
                    <a:gd name="connsiteX121" fmla="*/ 44801 w 1214975"/>
                    <a:gd name="connsiteY121" fmla="*/ 1383455 h 2297526"/>
                    <a:gd name="connsiteX122" fmla="*/ 29821 w 1214975"/>
                    <a:gd name="connsiteY122" fmla="*/ 1361640 h 2297526"/>
                    <a:gd name="connsiteX123" fmla="*/ 29821 w 1214975"/>
                    <a:gd name="connsiteY123" fmla="*/ 1361640 h 2297526"/>
                    <a:gd name="connsiteX124" fmla="*/ 51636 w 1214975"/>
                    <a:gd name="connsiteY124" fmla="*/ 1346659 h 2297526"/>
                    <a:gd name="connsiteX125" fmla="*/ 51636 w 1214975"/>
                    <a:gd name="connsiteY125" fmla="*/ 1346659 h 2297526"/>
                    <a:gd name="connsiteX126" fmla="*/ 66686 w 1214975"/>
                    <a:gd name="connsiteY126" fmla="*/ 1368451 h 2297526"/>
                    <a:gd name="connsiteX127" fmla="*/ 66664 w 1214975"/>
                    <a:gd name="connsiteY127" fmla="*/ 1368568 h 2297526"/>
                    <a:gd name="connsiteX128" fmla="*/ 66664 w 1214975"/>
                    <a:gd name="connsiteY128" fmla="*/ 1368568 h 2297526"/>
                    <a:gd name="connsiteX129" fmla="*/ 48266 w 1214975"/>
                    <a:gd name="connsiteY129" fmla="*/ 1383876 h 2297526"/>
                    <a:gd name="connsiteX130" fmla="*/ 48266 w 1214975"/>
                    <a:gd name="connsiteY130" fmla="*/ 1383876 h 2297526"/>
                    <a:gd name="connsiteX131" fmla="*/ 44801 w 1214975"/>
                    <a:gd name="connsiteY131" fmla="*/ 1383315 h 2297526"/>
                    <a:gd name="connsiteX132" fmla="*/ 61280 w 1214975"/>
                    <a:gd name="connsiteY132" fmla="*/ 1300781 h 2297526"/>
                    <a:gd name="connsiteX133" fmla="*/ 47218 w 1214975"/>
                    <a:gd name="connsiteY133" fmla="*/ 1278343 h 2297526"/>
                    <a:gd name="connsiteX134" fmla="*/ 47236 w 1214975"/>
                    <a:gd name="connsiteY134" fmla="*/ 1278263 h 2297526"/>
                    <a:gd name="connsiteX135" fmla="*/ 47236 w 1214975"/>
                    <a:gd name="connsiteY135" fmla="*/ 1278263 h 2297526"/>
                    <a:gd name="connsiteX136" fmla="*/ 69676 w 1214975"/>
                    <a:gd name="connsiteY136" fmla="*/ 1264200 h 2297526"/>
                    <a:gd name="connsiteX137" fmla="*/ 69753 w 1214975"/>
                    <a:gd name="connsiteY137" fmla="*/ 1264219 h 2297526"/>
                    <a:gd name="connsiteX138" fmla="*/ 69753 w 1214975"/>
                    <a:gd name="connsiteY138" fmla="*/ 1264219 h 2297526"/>
                    <a:gd name="connsiteX139" fmla="*/ 83803 w 1214975"/>
                    <a:gd name="connsiteY139" fmla="*/ 1286666 h 2297526"/>
                    <a:gd name="connsiteX140" fmla="*/ 83798 w 1214975"/>
                    <a:gd name="connsiteY140" fmla="*/ 1286690 h 2297526"/>
                    <a:gd name="connsiteX141" fmla="*/ 83798 w 1214975"/>
                    <a:gd name="connsiteY141" fmla="*/ 1286690 h 2297526"/>
                    <a:gd name="connsiteX142" fmla="*/ 65540 w 1214975"/>
                    <a:gd name="connsiteY142" fmla="*/ 1301155 h 2297526"/>
                    <a:gd name="connsiteX143" fmla="*/ 65540 w 1214975"/>
                    <a:gd name="connsiteY143" fmla="*/ 1301155 h 2297526"/>
                    <a:gd name="connsiteX144" fmla="*/ 61280 w 1214975"/>
                    <a:gd name="connsiteY144" fmla="*/ 1300640 h 2297526"/>
                    <a:gd name="connsiteX145" fmla="*/ 81691 w 1214975"/>
                    <a:gd name="connsiteY145" fmla="*/ 1218762 h 2297526"/>
                    <a:gd name="connsiteX146" fmla="*/ 68807 w 1214975"/>
                    <a:gd name="connsiteY146" fmla="*/ 1195627 h 2297526"/>
                    <a:gd name="connsiteX147" fmla="*/ 68817 w 1214975"/>
                    <a:gd name="connsiteY147" fmla="*/ 1195589 h 2297526"/>
                    <a:gd name="connsiteX148" fmla="*/ 68817 w 1214975"/>
                    <a:gd name="connsiteY148" fmla="*/ 1195589 h 2297526"/>
                    <a:gd name="connsiteX149" fmla="*/ 91943 w 1214975"/>
                    <a:gd name="connsiteY149" fmla="*/ 1182762 h 2297526"/>
                    <a:gd name="connsiteX150" fmla="*/ 91943 w 1214975"/>
                    <a:gd name="connsiteY150" fmla="*/ 1182762 h 2297526"/>
                    <a:gd name="connsiteX151" fmla="*/ 104828 w 1214975"/>
                    <a:gd name="connsiteY151" fmla="*/ 1205898 h 2297526"/>
                    <a:gd name="connsiteX152" fmla="*/ 104817 w 1214975"/>
                    <a:gd name="connsiteY152" fmla="*/ 1205935 h 2297526"/>
                    <a:gd name="connsiteX153" fmla="*/ 104817 w 1214975"/>
                    <a:gd name="connsiteY153" fmla="*/ 1205935 h 2297526"/>
                    <a:gd name="connsiteX154" fmla="*/ 86841 w 1214975"/>
                    <a:gd name="connsiteY154" fmla="*/ 1219511 h 2297526"/>
                    <a:gd name="connsiteX155" fmla="*/ 86841 w 1214975"/>
                    <a:gd name="connsiteY155" fmla="*/ 1219511 h 2297526"/>
                    <a:gd name="connsiteX156" fmla="*/ 81691 w 1214975"/>
                    <a:gd name="connsiteY156" fmla="*/ 1218762 h 2297526"/>
                    <a:gd name="connsiteX157" fmla="*/ 105894 w 1214975"/>
                    <a:gd name="connsiteY157" fmla="*/ 1138054 h 2297526"/>
                    <a:gd name="connsiteX158" fmla="*/ 94143 w 1214975"/>
                    <a:gd name="connsiteY158" fmla="*/ 1114324 h 2297526"/>
                    <a:gd name="connsiteX159" fmla="*/ 94144 w 1214975"/>
                    <a:gd name="connsiteY159" fmla="*/ 1114319 h 2297526"/>
                    <a:gd name="connsiteX160" fmla="*/ 94144 w 1214975"/>
                    <a:gd name="connsiteY160" fmla="*/ 1114319 h 2297526"/>
                    <a:gd name="connsiteX161" fmla="*/ 117876 w 1214975"/>
                    <a:gd name="connsiteY161" fmla="*/ 1102569 h 2297526"/>
                    <a:gd name="connsiteX162" fmla="*/ 117879 w 1214975"/>
                    <a:gd name="connsiteY162" fmla="*/ 1102569 h 2297526"/>
                    <a:gd name="connsiteX163" fmla="*/ 117879 w 1214975"/>
                    <a:gd name="connsiteY163" fmla="*/ 1102569 h 2297526"/>
                    <a:gd name="connsiteX164" fmla="*/ 129630 w 1214975"/>
                    <a:gd name="connsiteY164" fmla="*/ 1126299 h 2297526"/>
                    <a:gd name="connsiteX165" fmla="*/ 129629 w 1214975"/>
                    <a:gd name="connsiteY165" fmla="*/ 1126304 h 2297526"/>
                    <a:gd name="connsiteX166" fmla="*/ 129629 w 1214975"/>
                    <a:gd name="connsiteY166" fmla="*/ 1126304 h 2297526"/>
                    <a:gd name="connsiteX167" fmla="*/ 111886 w 1214975"/>
                    <a:gd name="connsiteY167" fmla="*/ 1139178 h 2297526"/>
                    <a:gd name="connsiteX168" fmla="*/ 111886 w 1214975"/>
                    <a:gd name="connsiteY168" fmla="*/ 1139178 h 2297526"/>
                    <a:gd name="connsiteX169" fmla="*/ 105894 w 1214975"/>
                    <a:gd name="connsiteY169" fmla="*/ 1138148 h 2297526"/>
                    <a:gd name="connsiteX170" fmla="*/ 133983 w 1214975"/>
                    <a:gd name="connsiteY170" fmla="*/ 1058470 h 2297526"/>
                    <a:gd name="connsiteX171" fmla="*/ 123403 w 1214975"/>
                    <a:gd name="connsiteY171" fmla="*/ 1034220 h 2297526"/>
                    <a:gd name="connsiteX172" fmla="*/ 123403 w 1214975"/>
                    <a:gd name="connsiteY172" fmla="*/ 1034220 h 2297526"/>
                    <a:gd name="connsiteX173" fmla="*/ 147653 w 1214975"/>
                    <a:gd name="connsiteY173" fmla="*/ 1023593 h 2297526"/>
                    <a:gd name="connsiteX174" fmla="*/ 147653 w 1214975"/>
                    <a:gd name="connsiteY174" fmla="*/ 1023593 h 2297526"/>
                    <a:gd name="connsiteX175" fmla="*/ 158299 w 1214975"/>
                    <a:gd name="connsiteY175" fmla="*/ 1047843 h 2297526"/>
                    <a:gd name="connsiteX176" fmla="*/ 158279 w 1214975"/>
                    <a:gd name="connsiteY176" fmla="*/ 1047890 h 2297526"/>
                    <a:gd name="connsiteX177" fmla="*/ 158279 w 1214975"/>
                    <a:gd name="connsiteY177" fmla="*/ 1047890 h 2297526"/>
                    <a:gd name="connsiteX178" fmla="*/ 140818 w 1214975"/>
                    <a:gd name="connsiteY178" fmla="*/ 1059781 h 2297526"/>
                    <a:gd name="connsiteX179" fmla="*/ 140818 w 1214975"/>
                    <a:gd name="connsiteY179" fmla="*/ 1059781 h 2297526"/>
                    <a:gd name="connsiteX180" fmla="*/ 133936 w 1214975"/>
                    <a:gd name="connsiteY180" fmla="*/ 1058657 h 2297526"/>
                    <a:gd name="connsiteX181" fmla="*/ 165770 w 1214975"/>
                    <a:gd name="connsiteY181" fmla="*/ 980430 h 2297526"/>
                    <a:gd name="connsiteX182" fmla="*/ 156407 w 1214975"/>
                    <a:gd name="connsiteY182" fmla="*/ 955712 h 2297526"/>
                    <a:gd name="connsiteX183" fmla="*/ 156407 w 1214975"/>
                    <a:gd name="connsiteY183" fmla="*/ 955712 h 2297526"/>
                    <a:gd name="connsiteX184" fmla="*/ 181125 w 1214975"/>
                    <a:gd name="connsiteY184" fmla="*/ 946349 h 2297526"/>
                    <a:gd name="connsiteX185" fmla="*/ 181125 w 1214975"/>
                    <a:gd name="connsiteY185" fmla="*/ 946349 h 2297526"/>
                    <a:gd name="connsiteX186" fmla="*/ 190488 w 1214975"/>
                    <a:gd name="connsiteY186" fmla="*/ 971067 h 2297526"/>
                    <a:gd name="connsiteX187" fmla="*/ 190488 w 1214975"/>
                    <a:gd name="connsiteY187" fmla="*/ 971067 h 2297526"/>
                    <a:gd name="connsiteX188" fmla="*/ 173213 w 1214975"/>
                    <a:gd name="connsiteY188" fmla="*/ 982256 h 2297526"/>
                    <a:gd name="connsiteX189" fmla="*/ 173213 w 1214975"/>
                    <a:gd name="connsiteY189" fmla="*/ 982256 h 2297526"/>
                    <a:gd name="connsiteX190" fmla="*/ 165723 w 1214975"/>
                    <a:gd name="connsiteY190" fmla="*/ 980617 h 2297526"/>
                    <a:gd name="connsiteX191" fmla="*/ 201302 w 1214975"/>
                    <a:gd name="connsiteY191" fmla="*/ 904170 h 2297526"/>
                    <a:gd name="connsiteX192" fmla="*/ 193062 w 1214975"/>
                    <a:gd name="connsiteY192" fmla="*/ 879030 h 2297526"/>
                    <a:gd name="connsiteX193" fmla="*/ 193062 w 1214975"/>
                    <a:gd name="connsiteY193" fmla="*/ 879030 h 2297526"/>
                    <a:gd name="connsiteX194" fmla="*/ 218202 w 1214975"/>
                    <a:gd name="connsiteY194" fmla="*/ 870744 h 2297526"/>
                    <a:gd name="connsiteX195" fmla="*/ 218202 w 1214975"/>
                    <a:gd name="connsiteY195" fmla="*/ 870744 h 2297526"/>
                    <a:gd name="connsiteX196" fmla="*/ 226301 w 1214975"/>
                    <a:gd name="connsiteY196" fmla="*/ 895743 h 2297526"/>
                    <a:gd name="connsiteX197" fmla="*/ 226301 w 1214975"/>
                    <a:gd name="connsiteY197" fmla="*/ 895743 h 2297526"/>
                    <a:gd name="connsiteX198" fmla="*/ 209541 w 1214975"/>
                    <a:gd name="connsiteY198" fmla="*/ 906042 h 2297526"/>
                    <a:gd name="connsiteX199" fmla="*/ 209541 w 1214975"/>
                    <a:gd name="connsiteY199" fmla="*/ 906042 h 2297526"/>
                    <a:gd name="connsiteX200" fmla="*/ 201302 w 1214975"/>
                    <a:gd name="connsiteY200" fmla="*/ 904170 h 2297526"/>
                    <a:gd name="connsiteX201" fmla="*/ 240298 w 1214975"/>
                    <a:gd name="connsiteY201" fmla="*/ 829267 h 2297526"/>
                    <a:gd name="connsiteX202" fmla="*/ 233229 w 1214975"/>
                    <a:gd name="connsiteY202" fmla="*/ 803753 h 2297526"/>
                    <a:gd name="connsiteX203" fmla="*/ 233229 w 1214975"/>
                    <a:gd name="connsiteY203" fmla="*/ 803753 h 2297526"/>
                    <a:gd name="connsiteX204" fmla="*/ 258743 w 1214975"/>
                    <a:gd name="connsiteY204" fmla="*/ 796684 h 2297526"/>
                    <a:gd name="connsiteX205" fmla="*/ 258743 w 1214975"/>
                    <a:gd name="connsiteY205" fmla="*/ 796684 h 2297526"/>
                    <a:gd name="connsiteX206" fmla="*/ 265812 w 1214975"/>
                    <a:gd name="connsiteY206" fmla="*/ 822197 h 2297526"/>
                    <a:gd name="connsiteX207" fmla="*/ 265812 w 1214975"/>
                    <a:gd name="connsiteY207" fmla="*/ 822197 h 2297526"/>
                    <a:gd name="connsiteX208" fmla="*/ 249521 w 1214975"/>
                    <a:gd name="connsiteY208" fmla="*/ 831560 h 2297526"/>
                    <a:gd name="connsiteX209" fmla="*/ 249521 w 1214975"/>
                    <a:gd name="connsiteY209" fmla="*/ 831560 h 2297526"/>
                    <a:gd name="connsiteX210" fmla="*/ 240111 w 1214975"/>
                    <a:gd name="connsiteY210" fmla="*/ 829501 h 2297526"/>
                    <a:gd name="connsiteX211" fmla="*/ 282759 w 1214975"/>
                    <a:gd name="connsiteY211" fmla="*/ 756517 h 2297526"/>
                    <a:gd name="connsiteX212" fmla="*/ 276897 w 1214975"/>
                    <a:gd name="connsiteY212" fmla="*/ 730689 h 2297526"/>
                    <a:gd name="connsiteX213" fmla="*/ 276907 w 1214975"/>
                    <a:gd name="connsiteY213" fmla="*/ 730675 h 2297526"/>
                    <a:gd name="connsiteX214" fmla="*/ 276907 w 1214975"/>
                    <a:gd name="connsiteY214" fmla="*/ 730675 h 2297526"/>
                    <a:gd name="connsiteX215" fmla="*/ 302732 w 1214975"/>
                    <a:gd name="connsiteY215" fmla="*/ 724814 h 2297526"/>
                    <a:gd name="connsiteX216" fmla="*/ 302749 w 1214975"/>
                    <a:gd name="connsiteY216" fmla="*/ 724824 h 2297526"/>
                    <a:gd name="connsiteX217" fmla="*/ 302749 w 1214975"/>
                    <a:gd name="connsiteY217" fmla="*/ 724824 h 2297526"/>
                    <a:gd name="connsiteX218" fmla="*/ 308611 w 1214975"/>
                    <a:gd name="connsiteY218" fmla="*/ 750651 h 2297526"/>
                    <a:gd name="connsiteX219" fmla="*/ 308600 w 1214975"/>
                    <a:gd name="connsiteY219" fmla="*/ 750665 h 2297526"/>
                    <a:gd name="connsiteX220" fmla="*/ 308600 w 1214975"/>
                    <a:gd name="connsiteY220" fmla="*/ 750665 h 2297526"/>
                    <a:gd name="connsiteX221" fmla="*/ 292730 w 1214975"/>
                    <a:gd name="connsiteY221" fmla="*/ 759419 h 2297526"/>
                    <a:gd name="connsiteX222" fmla="*/ 292730 w 1214975"/>
                    <a:gd name="connsiteY222" fmla="*/ 759419 h 2297526"/>
                    <a:gd name="connsiteX223" fmla="*/ 282572 w 1214975"/>
                    <a:gd name="connsiteY223" fmla="*/ 756751 h 2297526"/>
                    <a:gd name="connsiteX224" fmla="*/ 328637 w 1214975"/>
                    <a:gd name="connsiteY224" fmla="*/ 685874 h 2297526"/>
                    <a:gd name="connsiteX225" fmla="*/ 323947 w 1214975"/>
                    <a:gd name="connsiteY225" fmla="*/ 659812 h 2297526"/>
                    <a:gd name="connsiteX226" fmla="*/ 323955 w 1214975"/>
                    <a:gd name="connsiteY226" fmla="*/ 659798 h 2297526"/>
                    <a:gd name="connsiteX227" fmla="*/ 323955 w 1214975"/>
                    <a:gd name="connsiteY227" fmla="*/ 659798 h 2297526"/>
                    <a:gd name="connsiteX228" fmla="*/ 350019 w 1214975"/>
                    <a:gd name="connsiteY228" fmla="*/ 655108 h 2297526"/>
                    <a:gd name="connsiteX229" fmla="*/ 350031 w 1214975"/>
                    <a:gd name="connsiteY229" fmla="*/ 655117 h 2297526"/>
                    <a:gd name="connsiteX230" fmla="*/ 350031 w 1214975"/>
                    <a:gd name="connsiteY230" fmla="*/ 655117 h 2297526"/>
                    <a:gd name="connsiteX231" fmla="*/ 354721 w 1214975"/>
                    <a:gd name="connsiteY231" fmla="*/ 681179 h 2297526"/>
                    <a:gd name="connsiteX232" fmla="*/ 354713 w 1214975"/>
                    <a:gd name="connsiteY232" fmla="*/ 681193 h 2297526"/>
                    <a:gd name="connsiteX233" fmla="*/ 354713 w 1214975"/>
                    <a:gd name="connsiteY233" fmla="*/ 681193 h 2297526"/>
                    <a:gd name="connsiteX234" fmla="*/ 339357 w 1214975"/>
                    <a:gd name="connsiteY234" fmla="*/ 689151 h 2297526"/>
                    <a:gd name="connsiteX235" fmla="*/ 339357 w 1214975"/>
                    <a:gd name="connsiteY235" fmla="*/ 689151 h 2297526"/>
                    <a:gd name="connsiteX236" fmla="*/ 328450 w 1214975"/>
                    <a:gd name="connsiteY236" fmla="*/ 686108 h 2297526"/>
                    <a:gd name="connsiteX237" fmla="*/ 377792 w 1214975"/>
                    <a:gd name="connsiteY237" fmla="*/ 617525 h 2297526"/>
                    <a:gd name="connsiteX238" fmla="*/ 374421 w 1214975"/>
                    <a:gd name="connsiteY238" fmla="*/ 591262 h 2297526"/>
                    <a:gd name="connsiteX239" fmla="*/ 374421 w 1214975"/>
                    <a:gd name="connsiteY239" fmla="*/ 591262 h 2297526"/>
                    <a:gd name="connsiteX240" fmla="*/ 400684 w 1214975"/>
                    <a:gd name="connsiteY240" fmla="*/ 587892 h 2297526"/>
                    <a:gd name="connsiteX241" fmla="*/ 400684 w 1214975"/>
                    <a:gd name="connsiteY241" fmla="*/ 587892 h 2297526"/>
                    <a:gd name="connsiteX242" fmla="*/ 404055 w 1214975"/>
                    <a:gd name="connsiteY242" fmla="*/ 614154 h 2297526"/>
                    <a:gd name="connsiteX243" fmla="*/ 404055 w 1214975"/>
                    <a:gd name="connsiteY243" fmla="*/ 614154 h 2297526"/>
                    <a:gd name="connsiteX244" fmla="*/ 389215 w 1214975"/>
                    <a:gd name="connsiteY244" fmla="*/ 621411 h 2297526"/>
                    <a:gd name="connsiteX245" fmla="*/ 389215 w 1214975"/>
                    <a:gd name="connsiteY245" fmla="*/ 621411 h 2297526"/>
                    <a:gd name="connsiteX246" fmla="*/ 377605 w 1214975"/>
                    <a:gd name="connsiteY246" fmla="*/ 617759 h 2297526"/>
                    <a:gd name="connsiteX247" fmla="*/ 430084 w 1214975"/>
                    <a:gd name="connsiteY247" fmla="*/ 551564 h 2297526"/>
                    <a:gd name="connsiteX248" fmla="*/ 427972 w 1214975"/>
                    <a:gd name="connsiteY248" fmla="*/ 525165 h 2297526"/>
                    <a:gd name="connsiteX249" fmla="*/ 427977 w 1214975"/>
                    <a:gd name="connsiteY249" fmla="*/ 525160 h 2297526"/>
                    <a:gd name="connsiteX250" fmla="*/ 427977 w 1214975"/>
                    <a:gd name="connsiteY250" fmla="*/ 525160 h 2297526"/>
                    <a:gd name="connsiteX251" fmla="*/ 454375 w 1214975"/>
                    <a:gd name="connsiteY251" fmla="*/ 523049 h 2297526"/>
                    <a:gd name="connsiteX252" fmla="*/ 454380 w 1214975"/>
                    <a:gd name="connsiteY252" fmla="*/ 523054 h 2297526"/>
                    <a:gd name="connsiteX253" fmla="*/ 454380 w 1214975"/>
                    <a:gd name="connsiteY253" fmla="*/ 523054 h 2297526"/>
                    <a:gd name="connsiteX254" fmla="*/ 456492 w 1214975"/>
                    <a:gd name="connsiteY254" fmla="*/ 549452 h 2297526"/>
                    <a:gd name="connsiteX255" fmla="*/ 456487 w 1214975"/>
                    <a:gd name="connsiteY255" fmla="*/ 549457 h 2297526"/>
                    <a:gd name="connsiteX256" fmla="*/ 456487 w 1214975"/>
                    <a:gd name="connsiteY256" fmla="*/ 549457 h 2297526"/>
                    <a:gd name="connsiteX257" fmla="*/ 442443 w 1214975"/>
                    <a:gd name="connsiteY257" fmla="*/ 556011 h 2297526"/>
                    <a:gd name="connsiteX258" fmla="*/ 442443 w 1214975"/>
                    <a:gd name="connsiteY258" fmla="*/ 556011 h 2297526"/>
                    <a:gd name="connsiteX259" fmla="*/ 429896 w 1214975"/>
                    <a:gd name="connsiteY259" fmla="*/ 551798 h 2297526"/>
                    <a:gd name="connsiteX260" fmla="*/ 485512 w 1214975"/>
                    <a:gd name="connsiteY260" fmla="*/ 489207 h 2297526"/>
                    <a:gd name="connsiteX261" fmla="*/ 484622 w 1214975"/>
                    <a:gd name="connsiteY261" fmla="*/ 463787 h 2297526"/>
                    <a:gd name="connsiteX262" fmla="*/ 484622 w 1214975"/>
                    <a:gd name="connsiteY262" fmla="*/ 463787 h 2297526"/>
                    <a:gd name="connsiteX263" fmla="*/ 511073 w 1214975"/>
                    <a:gd name="connsiteY263" fmla="*/ 461867 h 2297526"/>
                    <a:gd name="connsiteX264" fmla="*/ 511073 w 1214975"/>
                    <a:gd name="connsiteY264" fmla="*/ 461867 h 2297526"/>
                    <a:gd name="connsiteX265" fmla="*/ 512215 w 1214975"/>
                    <a:gd name="connsiteY265" fmla="*/ 487531 h 2297526"/>
                    <a:gd name="connsiteX266" fmla="*/ 511915 w 1214975"/>
                    <a:gd name="connsiteY266" fmla="*/ 487849 h 2297526"/>
                    <a:gd name="connsiteX267" fmla="*/ 511915 w 1214975"/>
                    <a:gd name="connsiteY267" fmla="*/ 487849 h 2297526"/>
                    <a:gd name="connsiteX268" fmla="*/ 498245 w 1214975"/>
                    <a:gd name="connsiteY268" fmla="*/ 493982 h 2297526"/>
                    <a:gd name="connsiteX269" fmla="*/ 498245 w 1214975"/>
                    <a:gd name="connsiteY269" fmla="*/ 493982 h 2297526"/>
                    <a:gd name="connsiteX270" fmla="*/ 485325 w 1214975"/>
                    <a:gd name="connsiteY270" fmla="*/ 489441 h 2297526"/>
                    <a:gd name="connsiteX271" fmla="*/ 543655 w 1214975"/>
                    <a:gd name="connsiteY271" fmla="*/ 427599 h 2297526"/>
                    <a:gd name="connsiteX272" fmla="*/ 544058 w 1214975"/>
                    <a:gd name="connsiteY272" fmla="*/ 401121 h 2297526"/>
                    <a:gd name="connsiteX273" fmla="*/ 544077 w 1214975"/>
                    <a:gd name="connsiteY273" fmla="*/ 401102 h 2297526"/>
                    <a:gd name="connsiteX274" fmla="*/ 544077 w 1214975"/>
                    <a:gd name="connsiteY274" fmla="*/ 401102 h 2297526"/>
                    <a:gd name="connsiteX275" fmla="*/ 570555 w 1214975"/>
                    <a:gd name="connsiteY275" fmla="*/ 401505 h 2297526"/>
                    <a:gd name="connsiteX276" fmla="*/ 570574 w 1214975"/>
                    <a:gd name="connsiteY276" fmla="*/ 401524 h 2297526"/>
                    <a:gd name="connsiteX277" fmla="*/ 570574 w 1214975"/>
                    <a:gd name="connsiteY277" fmla="*/ 401524 h 2297526"/>
                    <a:gd name="connsiteX278" fmla="*/ 570152 w 1214975"/>
                    <a:gd name="connsiteY278" fmla="*/ 427974 h 2297526"/>
                    <a:gd name="connsiteX279" fmla="*/ 570152 w 1214975"/>
                    <a:gd name="connsiteY279" fmla="*/ 427974 h 2297526"/>
                    <a:gd name="connsiteX280" fmla="*/ 557091 w 1214975"/>
                    <a:gd name="connsiteY280" fmla="*/ 433264 h 2297526"/>
                    <a:gd name="connsiteX281" fmla="*/ 557091 w 1214975"/>
                    <a:gd name="connsiteY281" fmla="*/ 433264 h 2297526"/>
                    <a:gd name="connsiteX282" fmla="*/ 543655 w 1214975"/>
                    <a:gd name="connsiteY282" fmla="*/ 427599 h 2297526"/>
                    <a:gd name="connsiteX283" fmla="*/ 604842 w 1214975"/>
                    <a:gd name="connsiteY283" fmla="*/ 369783 h 2297526"/>
                    <a:gd name="connsiteX284" fmla="*/ 606480 w 1214975"/>
                    <a:gd name="connsiteY284" fmla="*/ 343380 h 2297526"/>
                    <a:gd name="connsiteX285" fmla="*/ 606480 w 1214975"/>
                    <a:gd name="connsiteY285" fmla="*/ 343380 h 2297526"/>
                    <a:gd name="connsiteX286" fmla="*/ 632912 w 1214975"/>
                    <a:gd name="connsiteY286" fmla="*/ 345000 h 2297526"/>
                    <a:gd name="connsiteX287" fmla="*/ 632930 w 1214975"/>
                    <a:gd name="connsiteY287" fmla="*/ 345019 h 2297526"/>
                    <a:gd name="connsiteX288" fmla="*/ 632930 w 1214975"/>
                    <a:gd name="connsiteY288" fmla="*/ 345019 h 2297526"/>
                    <a:gd name="connsiteX289" fmla="*/ 631268 w 1214975"/>
                    <a:gd name="connsiteY289" fmla="*/ 371450 h 2297526"/>
                    <a:gd name="connsiteX290" fmla="*/ 631245 w 1214975"/>
                    <a:gd name="connsiteY290" fmla="*/ 371469 h 2297526"/>
                    <a:gd name="connsiteX291" fmla="*/ 631245 w 1214975"/>
                    <a:gd name="connsiteY291" fmla="*/ 371469 h 2297526"/>
                    <a:gd name="connsiteX292" fmla="*/ 618886 w 1214975"/>
                    <a:gd name="connsiteY292" fmla="*/ 376150 h 2297526"/>
                    <a:gd name="connsiteX293" fmla="*/ 618886 w 1214975"/>
                    <a:gd name="connsiteY293" fmla="*/ 376150 h 2297526"/>
                    <a:gd name="connsiteX294" fmla="*/ 604842 w 1214975"/>
                    <a:gd name="connsiteY294" fmla="*/ 369971 h 2297526"/>
                    <a:gd name="connsiteX295" fmla="*/ 668697 w 1214975"/>
                    <a:gd name="connsiteY295" fmla="*/ 315245 h 2297526"/>
                    <a:gd name="connsiteX296" fmla="*/ 671599 w 1214975"/>
                    <a:gd name="connsiteY296" fmla="*/ 288935 h 2297526"/>
                    <a:gd name="connsiteX297" fmla="*/ 671599 w 1214975"/>
                    <a:gd name="connsiteY297" fmla="*/ 288935 h 2297526"/>
                    <a:gd name="connsiteX298" fmla="*/ 697909 w 1214975"/>
                    <a:gd name="connsiteY298" fmla="*/ 291884 h 2297526"/>
                    <a:gd name="connsiteX299" fmla="*/ 697909 w 1214975"/>
                    <a:gd name="connsiteY299" fmla="*/ 291884 h 2297526"/>
                    <a:gd name="connsiteX300" fmla="*/ 695006 w 1214975"/>
                    <a:gd name="connsiteY300" fmla="*/ 318194 h 2297526"/>
                    <a:gd name="connsiteX301" fmla="*/ 695006 w 1214975"/>
                    <a:gd name="connsiteY301" fmla="*/ 318194 h 2297526"/>
                    <a:gd name="connsiteX302" fmla="*/ 683303 w 1214975"/>
                    <a:gd name="connsiteY302" fmla="*/ 322314 h 2297526"/>
                    <a:gd name="connsiteX303" fmla="*/ 683303 w 1214975"/>
                    <a:gd name="connsiteY303" fmla="*/ 322314 h 2297526"/>
                    <a:gd name="connsiteX304" fmla="*/ 668697 w 1214975"/>
                    <a:gd name="connsiteY304" fmla="*/ 315245 h 2297526"/>
                    <a:gd name="connsiteX305" fmla="*/ 734986 w 1214975"/>
                    <a:gd name="connsiteY305" fmla="*/ 263749 h 2297526"/>
                    <a:gd name="connsiteX306" fmla="*/ 739199 w 1214975"/>
                    <a:gd name="connsiteY306" fmla="*/ 237626 h 2297526"/>
                    <a:gd name="connsiteX307" fmla="*/ 739199 w 1214975"/>
                    <a:gd name="connsiteY307" fmla="*/ 237626 h 2297526"/>
                    <a:gd name="connsiteX308" fmla="*/ 765321 w 1214975"/>
                    <a:gd name="connsiteY308" fmla="*/ 241793 h 2297526"/>
                    <a:gd name="connsiteX309" fmla="*/ 765321 w 1214975"/>
                    <a:gd name="connsiteY309" fmla="*/ 241793 h 2297526"/>
                    <a:gd name="connsiteX310" fmla="*/ 761174 w 1214975"/>
                    <a:gd name="connsiteY310" fmla="*/ 267948 h 2297526"/>
                    <a:gd name="connsiteX311" fmla="*/ 761155 w 1214975"/>
                    <a:gd name="connsiteY311" fmla="*/ 267962 h 2297526"/>
                    <a:gd name="connsiteX312" fmla="*/ 761155 w 1214975"/>
                    <a:gd name="connsiteY312" fmla="*/ 267962 h 2297526"/>
                    <a:gd name="connsiteX313" fmla="*/ 750200 w 1214975"/>
                    <a:gd name="connsiteY313" fmla="*/ 271520 h 2297526"/>
                    <a:gd name="connsiteX314" fmla="*/ 750200 w 1214975"/>
                    <a:gd name="connsiteY314" fmla="*/ 271520 h 2297526"/>
                    <a:gd name="connsiteX315" fmla="*/ 734986 w 1214975"/>
                    <a:gd name="connsiteY315" fmla="*/ 263749 h 2297526"/>
                    <a:gd name="connsiteX316" fmla="*/ 803943 w 1214975"/>
                    <a:gd name="connsiteY316" fmla="*/ 215062 h 2297526"/>
                    <a:gd name="connsiteX317" fmla="*/ 809374 w 1214975"/>
                    <a:gd name="connsiteY317" fmla="*/ 189174 h 2297526"/>
                    <a:gd name="connsiteX318" fmla="*/ 809374 w 1214975"/>
                    <a:gd name="connsiteY318" fmla="*/ 189174 h 2297526"/>
                    <a:gd name="connsiteX319" fmla="*/ 835295 w 1214975"/>
                    <a:gd name="connsiteY319" fmla="*/ 194586 h 2297526"/>
                    <a:gd name="connsiteX320" fmla="*/ 835309 w 1214975"/>
                    <a:gd name="connsiteY320" fmla="*/ 194604 h 2297526"/>
                    <a:gd name="connsiteX321" fmla="*/ 835309 w 1214975"/>
                    <a:gd name="connsiteY321" fmla="*/ 194604 h 2297526"/>
                    <a:gd name="connsiteX322" fmla="*/ 829878 w 1214975"/>
                    <a:gd name="connsiteY322" fmla="*/ 220492 h 2297526"/>
                    <a:gd name="connsiteX323" fmla="*/ 829878 w 1214975"/>
                    <a:gd name="connsiteY323" fmla="*/ 220492 h 2297526"/>
                    <a:gd name="connsiteX324" fmla="*/ 819626 w 1214975"/>
                    <a:gd name="connsiteY324" fmla="*/ 223582 h 2297526"/>
                    <a:gd name="connsiteX325" fmla="*/ 819626 w 1214975"/>
                    <a:gd name="connsiteY325" fmla="*/ 223582 h 2297526"/>
                    <a:gd name="connsiteX326" fmla="*/ 803943 w 1214975"/>
                    <a:gd name="connsiteY326" fmla="*/ 215062 h 2297526"/>
                    <a:gd name="connsiteX327" fmla="*/ 875054 w 1214975"/>
                    <a:gd name="connsiteY327" fmla="*/ 170120 h 2297526"/>
                    <a:gd name="connsiteX328" fmla="*/ 881711 w 1214975"/>
                    <a:gd name="connsiteY328" fmla="*/ 144488 h 2297526"/>
                    <a:gd name="connsiteX329" fmla="*/ 881749 w 1214975"/>
                    <a:gd name="connsiteY329" fmla="*/ 144466 h 2297526"/>
                    <a:gd name="connsiteX330" fmla="*/ 881749 w 1214975"/>
                    <a:gd name="connsiteY330" fmla="*/ 144466 h 2297526"/>
                    <a:gd name="connsiteX331" fmla="*/ 907356 w 1214975"/>
                    <a:gd name="connsiteY331" fmla="*/ 151113 h 2297526"/>
                    <a:gd name="connsiteX332" fmla="*/ 907356 w 1214975"/>
                    <a:gd name="connsiteY332" fmla="*/ 151113 h 2297526"/>
                    <a:gd name="connsiteX333" fmla="*/ 900732 w 1214975"/>
                    <a:gd name="connsiteY333" fmla="*/ 176754 h 2297526"/>
                    <a:gd name="connsiteX334" fmla="*/ 900709 w 1214975"/>
                    <a:gd name="connsiteY334" fmla="*/ 176768 h 2297526"/>
                    <a:gd name="connsiteX335" fmla="*/ 900709 w 1214975"/>
                    <a:gd name="connsiteY335" fmla="*/ 176768 h 2297526"/>
                    <a:gd name="connsiteX336" fmla="*/ 891346 w 1214975"/>
                    <a:gd name="connsiteY336" fmla="*/ 179342 h 2297526"/>
                    <a:gd name="connsiteX337" fmla="*/ 891346 w 1214975"/>
                    <a:gd name="connsiteY337" fmla="*/ 179342 h 2297526"/>
                    <a:gd name="connsiteX338" fmla="*/ 875054 w 1214975"/>
                    <a:gd name="connsiteY338" fmla="*/ 170120 h 2297526"/>
                    <a:gd name="connsiteX339" fmla="*/ 948272 w 1214975"/>
                    <a:gd name="connsiteY339" fmla="*/ 128408 h 2297526"/>
                    <a:gd name="connsiteX340" fmla="*/ 956174 w 1214975"/>
                    <a:gd name="connsiteY340" fmla="*/ 103133 h 2297526"/>
                    <a:gd name="connsiteX341" fmla="*/ 956184 w 1214975"/>
                    <a:gd name="connsiteY341" fmla="*/ 103129 h 2297526"/>
                    <a:gd name="connsiteX342" fmla="*/ 956184 w 1214975"/>
                    <a:gd name="connsiteY342" fmla="*/ 103129 h 2297526"/>
                    <a:gd name="connsiteX343" fmla="*/ 981459 w 1214975"/>
                    <a:gd name="connsiteY343" fmla="*/ 111032 h 2297526"/>
                    <a:gd name="connsiteX344" fmla="*/ 981463 w 1214975"/>
                    <a:gd name="connsiteY344" fmla="*/ 111040 h 2297526"/>
                    <a:gd name="connsiteX345" fmla="*/ 981463 w 1214975"/>
                    <a:gd name="connsiteY345" fmla="*/ 111040 h 2297526"/>
                    <a:gd name="connsiteX346" fmla="*/ 973561 w 1214975"/>
                    <a:gd name="connsiteY346" fmla="*/ 136316 h 2297526"/>
                    <a:gd name="connsiteX347" fmla="*/ 973552 w 1214975"/>
                    <a:gd name="connsiteY347" fmla="*/ 136320 h 2297526"/>
                    <a:gd name="connsiteX348" fmla="*/ 973552 w 1214975"/>
                    <a:gd name="connsiteY348" fmla="*/ 136320 h 2297526"/>
                    <a:gd name="connsiteX349" fmla="*/ 964891 w 1214975"/>
                    <a:gd name="connsiteY349" fmla="*/ 138427 h 2297526"/>
                    <a:gd name="connsiteX350" fmla="*/ 964891 w 1214975"/>
                    <a:gd name="connsiteY350" fmla="*/ 138427 h 2297526"/>
                    <a:gd name="connsiteX351" fmla="*/ 948272 w 1214975"/>
                    <a:gd name="connsiteY351" fmla="*/ 128268 h 2297526"/>
                    <a:gd name="connsiteX352" fmla="*/ 1023409 w 1214975"/>
                    <a:gd name="connsiteY352" fmla="*/ 90302 h 2297526"/>
                    <a:gd name="connsiteX353" fmla="*/ 1032458 w 1214975"/>
                    <a:gd name="connsiteY353" fmla="*/ 65413 h 2297526"/>
                    <a:gd name="connsiteX354" fmla="*/ 1032491 w 1214975"/>
                    <a:gd name="connsiteY354" fmla="*/ 65396 h 2297526"/>
                    <a:gd name="connsiteX355" fmla="*/ 1032491 w 1214975"/>
                    <a:gd name="connsiteY355" fmla="*/ 65396 h 2297526"/>
                    <a:gd name="connsiteX356" fmla="*/ 1057350 w 1214975"/>
                    <a:gd name="connsiteY356" fmla="*/ 74478 h 2297526"/>
                    <a:gd name="connsiteX357" fmla="*/ 1057350 w 1214975"/>
                    <a:gd name="connsiteY357" fmla="*/ 74478 h 2297526"/>
                    <a:gd name="connsiteX358" fmla="*/ 1048300 w 1214975"/>
                    <a:gd name="connsiteY358" fmla="*/ 99367 h 2297526"/>
                    <a:gd name="connsiteX359" fmla="*/ 1048268 w 1214975"/>
                    <a:gd name="connsiteY359" fmla="*/ 99384 h 2297526"/>
                    <a:gd name="connsiteX360" fmla="*/ 1048268 w 1214975"/>
                    <a:gd name="connsiteY360" fmla="*/ 99384 h 2297526"/>
                    <a:gd name="connsiteX361" fmla="*/ 1040403 w 1214975"/>
                    <a:gd name="connsiteY361" fmla="*/ 101116 h 2297526"/>
                    <a:gd name="connsiteX362" fmla="*/ 1040403 w 1214975"/>
                    <a:gd name="connsiteY362" fmla="*/ 101116 h 2297526"/>
                    <a:gd name="connsiteX363" fmla="*/ 1023409 w 1214975"/>
                    <a:gd name="connsiteY363" fmla="*/ 90161 h 2297526"/>
                    <a:gd name="connsiteX364" fmla="*/ 1100138 w 1214975"/>
                    <a:gd name="connsiteY364" fmla="*/ 55612 h 2297526"/>
                    <a:gd name="connsiteX365" fmla="*/ 1110367 w 1214975"/>
                    <a:gd name="connsiteY365" fmla="*/ 31185 h 2297526"/>
                    <a:gd name="connsiteX366" fmla="*/ 1110390 w 1214975"/>
                    <a:gd name="connsiteY366" fmla="*/ 31175 h 2297526"/>
                    <a:gd name="connsiteX367" fmla="*/ 1110390 w 1214975"/>
                    <a:gd name="connsiteY367" fmla="*/ 31175 h 2297526"/>
                    <a:gd name="connsiteX368" fmla="*/ 1134780 w 1214975"/>
                    <a:gd name="connsiteY368" fmla="*/ 41427 h 2297526"/>
                    <a:gd name="connsiteX369" fmla="*/ 1134780 w 1214975"/>
                    <a:gd name="connsiteY369" fmla="*/ 41427 h 2297526"/>
                    <a:gd name="connsiteX370" fmla="*/ 1124575 w 1214975"/>
                    <a:gd name="connsiteY370" fmla="*/ 65864 h 2297526"/>
                    <a:gd name="connsiteX371" fmla="*/ 1124575 w 1214975"/>
                    <a:gd name="connsiteY371" fmla="*/ 65864 h 2297526"/>
                    <a:gd name="connsiteX372" fmla="*/ 1124575 w 1214975"/>
                    <a:gd name="connsiteY372" fmla="*/ 65864 h 2297526"/>
                    <a:gd name="connsiteX373" fmla="*/ 1117459 w 1214975"/>
                    <a:gd name="connsiteY373" fmla="*/ 67269 h 2297526"/>
                    <a:gd name="connsiteX374" fmla="*/ 1117459 w 1214975"/>
                    <a:gd name="connsiteY374" fmla="*/ 67269 h 2297526"/>
                    <a:gd name="connsiteX375" fmla="*/ 1100138 w 1214975"/>
                    <a:gd name="connsiteY375" fmla="*/ 55612 h 2297526"/>
                    <a:gd name="connsiteX376" fmla="*/ 1178646 w 1214975"/>
                    <a:gd name="connsiteY376" fmla="*/ 24995 h 2297526"/>
                    <a:gd name="connsiteX377" fmla="*/ 1190012 w 1214975"/>
                    <a:gd name="connsiteY377" fmla="*/ 1077 h 2297526"/>
                    <a:gd name="connsiteX378" fmla="*/ 1190021 w 1214975"/>
                    <a:gd name="connsiteY378" fmla="*/ 1073 h 2297526"/>
                    <a:gd name="connsiteX379" fmla="*/ 1190021 w 1214975"/>
                    <a:gd name="connsiteY379" fmla="*/ 1073 h 2297526"/>
                    <a:gd name="connsiteX380" fmla="*/ 1213897 w 1214975"/>
                    <a:gd name="connsiteY380" fmla="*/ 12449 h 2297526"/>
                    <a:gd name="connsiteX381" fmla="*/ 1213897 w 1214975"/>
                    <a:gd name="connsiteY381" fmla="*/ 12449 h 2297526"/>
                    <a:gd name="connsiteX382" fmla="*/ 1202568 w 1214975"/>
                    <a:gd name="connsiteY382" fmla="*/ 36325 h 2297526"/>
                    <a:gd name="connsiteX383" fmla="*/ 1202568 w 1214975"/>
                    <a:gd name="connsiteY383" fmla="*/ 36325 h 2297526"/>
                    <a:gd name="connsiteX384" fmla="*/ 1196295 w 1214975"/>
                    <a:gd name="connsiteY384" fmla="*/ 37448 h 2297526"/>
                    <a:gd name="connsiteX385" fmla="*/ 1196295 w 1214975"/>
                    <a:gd name="connsiteY385" fmla="*/ 37448 h 2297526"/>
                    <a:gd name="connsiteX386" fmla="*/ 1178646 w 1214975"/>
                    <a:gd name="connsiteY386" fmla="*/ 24995 h 2297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</a:cxnLst>
                  <a:rect l="l" t="t" r="r" b="b"/>
                  <a:pathLst>
                    <a:path w="1214975" h="2297526">
                      <a:moveTo>
                        <a:pt x="103647" y="2285100"/>
                      </a:moveTo>
                      <a:lnTo>
                        <a:pt x="103647" y="2285100"/>
                      </a:lnTo>
                      <a:cubicBezTo>
                        <a:pt x="100136" y="2285100"/>
                        <a:pt x="105239" y="2264549"/>
                        <a:pt x="115023" y="2261084"/>
                      </a:cubicBezTo>
                      <a:lnTo>
                        <a:pt x="115023" y="2261084"/>
                      </a:lnTo>
                      <a:cubicBezTo>
                        <a:pt x="124743" y="2257643"/>
                        <a:pt x="135416" y="2262709"/>
                        <a:pt x="138898" y="2272413"/>
                      </a:cubicBezTo>
                      <a:lnTo>
                        <a:pt x="138898" y="2272413"/>
                      </a:lnTo>
                      <a:cubicBezTo>
                        <a:pt x="142335" y="2282146"/>
                        <a:pt x="137247" y="2292824"/>
                        <a:pt x="127522" y="2296289"/>
                      </a:cubicBezTo>
                      <a:lnTo>
                        <a:pt x="127522" y="2296289"/>
                      </a:lnTo>
                      <a:cubicBezTo>
                        <a:pt x="125531" y="2297038"/>
                        <a:pt x="123424" y="2297436"/>
                        <a:pt x="121296" y="2297459"/>
                      </a:cubicBezTo>
                      <a:lnTo>
                        <a:pt x="121296" y="2297459"/>
                      </a:lnTo>
                      <a:cubicBezTo>
                        <a:pt x="113188" y="2298189"/>
                        <a:pt x="105735" y="2292970"/>
                        <a:pt x="103647" y="2285100"/>
                      </a:cubicBezTo>
                      <a:close/>
                      <a:moveTo>
                        <a:pt x="77056" y="2204018"/>
                      </a:moveTo>
                      <a:cubicBezTo>
                        <a:pt x="74023" y="2194130"/>
                        <a:pt x="79580" y="2183658"/>
                        <a:pt x="89467" y="2180624"/>
                      </a:cubicBezTo>
                      <a:cubicBezTo>
                        <a:pt x="89481" y="2180620"/>
                        <a:pt x="89495" y="2180615"/>
                        <a:pt x="89509" y="2180610"/>
                      </a:cubicBezTo>
                      <a:lnTo>
                        <a:pt x="89509" y="2180610"/>
                      </a:lnTo>
                      <a:cubicBezTo>
                        <a:pt x="99399" y="2177586"/>
                        <a:pt x="109868" y="2183148"/>
                        <a:pt x="112894" y="2193040"/>
                      </a:cubicBezTo>
                      <a:cubicBezTo>
                        <a:pt x="112902" y="2193063"/>
                        <a:pt x="112909" y="2193086"/>
                        <a:pt x="112916" y="2193110"/>
                      </a:cubicBezTo>
                      <a:lnTo>
                        <a:pt x="112916" y="2193110"/>
                      </a:lnTo>
                      <a:cubicBezTo>
                        <a:pt x="115949" y="2202997"/>
                        <a:pt x="110393" y="2213469"/>
                        <a:pt x="100506" y="2216503"/>
                      </a:cubicBezTo>
                      <a:cubicBezTo>
                        <a:pt x="100492" y="2216508"/>
                        <a:pt x="100478" y="2216512"/>
                        <a:pt x="100464" y="2216517"/>
                      </a:cubicBezTo>
                      <a:lnTo>
                        <a:pt x="100464" y="2216517"/>
                      </a:lnTo>
                      <a:cubicBezTo>
                        <a:pt x="98703" y="2217051"/>
                        <a:pt x="96873" y="2217322"/>
                        <a:pt x="95033" y="2217313"/>
                      </a:cubicBezTo>
                      <a:lnTo>
                        <a:pt x="95033" y="2217313"/>
                      </a:lnTo>
                      <a:cubicBezTo>
                        <a:pt x="86762" y="2217336"/>
                        <a:pt x="79455" y="2211934"/>
                        <a:pt x="77056" y="2204018"/>
                      </a:cubicBezTo>
                      <a:close/>
                      <a:moveTo>
                        <a:pt x="54258" y="2121999"/>
                      </a:moveTo>
                      <a:cubicBezTo>
                        <a:pt x="51579" y="2111789"/>
                        <a:pt x="57643" y="2101335"/>
                        <a:pt x="67834" y="2098592"/>
                      </a:cubicBezTo>
                      <a:lnTo>
                        <a:pt x="67834" y="2098592"/>
                      </a:lnTo>
                      <a:cubicBezTo>
                        <a:pt x="77703" y="2096176"/>
                        <a:pt x="87724" y="2101953"/>
                        <a:pt x="90586" y="2111700"/>
                      </a:cubicBezTo>
                      <a:lnTo>
                        <a:pt x="90586" y="2111700"/>
                      </a:lnTo>
                      <a:cubicBezTo>
                        <a:pt x="93079" y="2121882"/>
                        <a:pt x="87086" y="2132214"/>
                        <a:pt x="77010" y="2135107"/>
                      </a:cubicBezTo>
                      <a:lnTo>
                        <a:pt x="77010" y="2135107"/>
                      </a:lnTo>
                      <a:cubicBezTo>
                        <a:pt x="75488" y="2135566"/>
                        <a:pt x="73916" y="2135832"/>
                        <a:pt x="72328" y="2135903"/>
                      </a:cubicBezTo>
                      <a:lnTo>
                        <a:pt x="72328" y="2135903"/>
                      </a:lnTo>
                      <a:cubicBezTo>
                        <a:pt x="63852" y="2135893"/>
                        <a:pt x="56440" y="2130191"/>
                        <a:pt x="54258" y="2121999"/>
                      </a:cubicBezTo>
                      <a:close/>
                      <a:moveTo>
                        <a:pt x="35532" y="2038950"/>
                      </a:moveTo>
                      <a:cubicBezTo>
                        <a:pt x="33493" y="2028815"/>
                        <a:pt x="40052" y="2018946"/>
                        <a:pt x="50185" y="2016900"/>
                      </a:cubicBezTo>
                      <a:lnTo>
                        <a:pt x="50185" y="2016900"/>
                      </a:lnTo>
                      <a:cubicBezTo>
                        <a:pt x="60304" y="2014859"/>
                        <a:pt x="70167" y="2021390"/>
                        <a:pt x="72235" y="2031506"/>
                      </a:cubicBezTo>
                      <a:lnTo>
                        <a:pt x="72235" y="2031506"/>
                      </a:lnTo>
                      <a:cubicBezTo>
                        <a:pt x="74305" y="2041637"/>
                        <a:pt x="67768" y="2051529"/>
                        <a:pt x="57636" y="2053603"/>
                      </a:cubicBezTo>
                      <a:cubicBezTo>
                        <a:pt x="57633" y="2053603"/>
                        <a:pt x="57631" y="2053603"/>
                        <a:pt x="57628" y="2053603"/>
                      </a:cubicBezTo>
                      <a:lnTo>
                        <a:pt x="57628" y="2053603"/>
                      </a:lnTo>
                      <a:cubicBezTo>
                        <a:pt x="56394" y="2053842"/>
                        <a:pt x="55140" y="2053968"/>
                        <a:pt x="53883" y="2053977"/>
                      </a:cubicBezTo>
                      <a:lnTo>
                        <a:pt x="53883" y="2053977"/>
                      </a:lnTo>
                      <a:cubicBezTo>
                        <a:pt x="44899" y="2054066"/>
                        <a:pt x="37119" y="2047756"/>
                        <a:pt x="35345" y="2038950"/>
                      </a:cubicBezTo>
                      <a:close/>
                      <a:moveTo>
                        <a:pt x="20458" y="1955106"/>
                      </a:moveTo>
                      <a:cubicBezTo>
                        <a:pt x="18891" y="1944881"/>
                        <a:pt x="25909" y="1935326"/>
                        <a:pt x="36131" y="1933758"/>
                      </a:cubicBezTo>
                      <a:cubicBezTo>
                        <a:pt x="36134" y="1933758"/>
                        <a:pt x="36138" y="1933758"/>
                        <a:pt x="36141" y="1933758"/>
                      </a:cubicBezTo>
                      <a:lnTo>
                        <a:pt x="36141" y="1933758"/>
                      </a:lnTo>
                      <a:cubicBezTo>
                        <a:pt x="46363" y="1932190"/>
                        <a:pt x="55920" y="1939207"/>
                        <a:pt x="57487" y="1949432"/>
                      </a:cubicBezTo>
                      <a:cubicBezTo>
                        <a:pt x="57487" y="1949436"/>
                        <a:pt x="57488" y="1949436"/>
                        <a:pt x="57488" y="1949441"/>
                      </a:cubicBezTo>
                      <a:lnTo>
                        <a:pt x="57488" y="1949441"/>
                      </a:lnTo>
                      <a:cubicBezTo>
                        <a:pt x="59054" y="1959665"/>
                        <a:pt x="52037" y="1969220"/>
                        <a:pt x="41815" y="1970788"/>
                      </a:cubicBezTo>
                      <a:cubicBezTo>
                        <a:pt x="41811" y="1970788"/>
                        <a:pt x="41808" y="1970788"/>
                        <a:pt x="41805" y="1970788"/>
                      </a:cubicBezTo>
                      <a:lnTo>
                        <a:pt x="41805" y="1970788"/>
                      </a:lnTo>
                      <a:cubicBezTo>
                        <a:pt x="40855" y="1970859"/>
                        <a:pt x="39900" y="1970859"/>
                        <a:pt x="38950" y="1970788"/>
                      </a:cubicBezTo>
                      <a:lnTo>
                        <a:pt x="38950" y="1970788"/>
                      </a:lnTo>
                      <a:cubicBezTo>
                        <a:pt x="29776" y="1970798"/>
                        <a:pt x="21948" y="1964155"/>
                        <a:pt x="20458" y="1955106"/>
                      </a:cubicBezTo>
                      <a:close/>
                      <a:moveTo>
                        <a:pt x="9363" y="1870652"/>
                      </a:moveTo>
                      <a:cubicBezTo>
                        <a:pt x="8275" y="1860367"/>
                        <a:pt x="15730" y="1851150"/>
                        <a:pt x="26015" y="1850059"/>
                      </a:cubicBezTo>
                      <a:cubicBezTo>
                        <a:pt x="26035" y="1850059"/>
                        <a:pt x="26055" y="1850054"/>
                        <a:pt x="26076" y="1850054"/>
                      </a:cubicBezTo>
                      <a:lnTo>
                        <a:pt x="26076" y="1850054"/>
                      </a:lnTo>
                      <a:cubicBezTo>
                        <a:pt x="36352" y="1848888"/>
                        <a:pt x="45626" y="1856276"/>
                        <a:pt x="46791" y="1866551"/>
                      </a:cubicBezTo>
                      <a:cubicBezTo>
                        <a:pt x="46799" y="1866622"/>
                        <a:pt x="46807" y="1866697"/>
                        <a:pt x="46814" y="1866767"/>
                      </a:cubicBezTo>
                      <a:lnTo>
                        <a:pt x="46814" y="1866767"/>
                      </a:lnTo>
                      <a:cubicBezTo>
                        <a:pt x="47878" y="1877042"/>
                        <a:pt x="40421" y="1886237"/>
                        <a:pt x="30148" y="1887318"/>
                      </a:cubicBezTo>
                      <a:lnTo>
                        <a:pt x="30148" y="1887318"/>
                      </a:lnTo>
                      <a:lnTo>
                        <a:pt x="28182" y="1887318"/>
                      </a:lnTo>
                      <a:lnTo>
                        <a:pt x="28089" y="1887318"/>
                      </a:lnTo>
                      <a:cubicBezTo>
                        <a:pt x="18500" y="1887374"/>
                        <a:pt x="10417" y="1880184"/>
                        <a:pt x="9363" y="1870652"/>
                      </a:cubicBezTo>
                      <a:close/>
                      <a:moveTo>
                        <a:pt x="2762" y="1785778"/>
                      </a:moveTo>
                      <a:cubicBezTo>
                        <a:pt x="2177" y="1775451"/>
                        <a:pt x="10073" y="1766607"/>
                        <a:pt x="20399" y="1766022"/>
                      </a:cubicBezTo>
                      <a:cubicBezTo>
                        <a:pt x="20403" y="1766022"/>
                        <a:pt x="20407" y="1766022"/>
                        <a:pt x="20411" y="1766022"/>
                      </a:cubicBezTo>
                      <a:lnTo>
                        <a:pt x="20411" y="1766022"/>
                      </a:lnTo>
                      <a:cubicBezTo>
                        <a:pt x="30736" y="1765437"/>
                        <a:pt x="39581" y="1773335"/>
                        <a:pt x="40166" y="1783657"/>
                      </a:cubicBezTo>
                      <a:cubicBezTo>
                        <a:pt x="40166" y="1783662"/>
                        <a:pt x="40167" y="1783667"/>
                        <a:pt x="40167" y="1783671"/>
                      </a:cubicBezTo>
                      <a:lnTo>
                        <a:pt x="40167" y="1783671"/>
                      </a:lnTo>
                      <a:cubicBezTo>
                        <a:pt x="40725" y="1793984"/>
                        <a:pt x="32829" y="1802800"/>
                        <a:pt x="22518" y="1803380"/>
                      </a:cubicBezTo>
                      <a:lnTo>
                        <a:pt x="21441" y="1803380"/>
                      </a:lnTo>
                      <a:cubicBezTo>
                        <a:pt x="11540" y="1803375"/>
                        <a:pt x="3356" y="1795660"/>
                        <a:pt x="2762" y="1785778"/>
                      </a:cubicBezTo>
                      <a:close/>
                      <a:moveTo>
                        <a:pt x="0" y="1700342"/>
                      </a:moveTo>
                      <a:cubicBezTo>
                        <a:pt x="0" y="1690000"/>
                        <a:pt x="8384" y="1681616"/>
                        <a:pt x="18726" y="1681616"/>
                      </a:cubicBezTo>
                      <a:lnTo>
                        <a:pt x="18726" y="1681616"/>
                      </a:lnTo>
                      <a:cubicBezTo>
                        <a:pt x="28923" y="1681616"/>
                        <a:pt x="37248" y="1689771"/>
                        <a:pt x="37452" y="1699967"/>
                      </a:cubicBezTo>
                      <a:lnTo>
                        <a:pt x="37452" y="1699967"/>
                      </a:lnTo>
                      <a:cubicBezTo>
                        <a:pt x="37452" y="1710308"/>
                        <a:pt x="29068" y="1718693"/>
                        <a:pt x="18726" y="1718693"/>
                      </a:cubicBezTo>
                      <a:lnTo>
                        <a:pt x="18726" y="1718693"/>
                      </a:lnTo>
                      <a:cubicBezTo>
                        <a:pt x="8528" y="1718693"/>
                        <a:pt x="204" y="1710538"/>
                        <a:pt x="0" y="1700342"/>
                      </a:cubicBezTo>
                      <a:close/>
                      <a:moveTo>
                        <a:pt x="19334" y="1634380"/>
                      </a:moveTo>
                      <a:cubicBezTo>
                        <a:pt x="9252" y="1634240"/>
                        <a:pt x="1192" y="1625954"/>
                        <a:pt x="1333" y="1615870"/>
                      </a:cubicBezTo>
                      <a:cubicBezTo>
                        <a:pt x="1336" y="1615626"/>
                        <a:pt x="1344" y="1615383"/>
                        <a:pt x="1358" y="1615140"/>
                      </a:cubicBezTo>
                      <a:lnTo>
                        <a:pt x="1358" y="1615140"/>
                      </a:lnTo>
                      <a:cubicBezTo>
                        <a:pt x="1838" y="1604850"/>
                        <a:pt x="10540" y="1596882"/>
                        <a:pt x="20832" y="1597303"/>
                      </a:cubicBezTo>
                      <a:lnTo>
                        <a:pt x="20832" y="1597303"/>
                      </a:lnTo>
                      <a:cubicBezTo>
                        <a:pt x="31122" y="1597734"/>
                        <a:pt x="39132" y="1606395"/>
                        <a:pt x="38762" y="1616684"/>
                      </a:cubicBezTo>
                      <a:lnTo>
                        <a:pt x="38762" y="1616684"/>
                      </a:lnTo>
                      <a:cubicBezTo>
                        <a:pt x="38287" y="1626679"/>
                        <a:pt x="30041" y="1634530"/>
                        <a:pt x="20037" y="1634521"/>
                      </a:cubicBezTo>
                      <a:lnTo>
                        <a:pt x="19334" y="1634521"/>
                      </a:lnTo>
                      <a:close/>
                      <a:moveTo>
                        <a:pt x="24016" y="1550629"/>
                      </a:moveTo>
                      <a:cubicBezTo>
                        <a:pt x="13714" y="1549712"/>
                        <a:pt x="6106" y="1540620"/>
                        <a:pt x="7022" y="1530321"/>
                      </a:cubicBezTo>
                      <a:cubicBezTo>
                        <a:pt x="7022" y="1530316"/>
                        <a:pt x="7022" y="1530316"/>
                        <a:pt x="7022" y="1530312"/>
                      </a:cubicBezTo>
                      <a:lnTo>
                        <a:pt x="7022" y="1530312"/>
                      </a:lnTo>
                      <a:cubicBezTo>
                        <a:pt x="7938" y="1520013"/>
                        <a:pt x="17031" y="1512401"/>
                        <a:pt x="27332" y="1513318"/>
                      </a:cubicBezTo>
                      <a:cubicBezTo>
                        <a:pt x="27335" y="1513318"/>
                        <a:pt x="27337" y="1513318"/>
                        <a:pt x="27340" y="1513318"/>
                      </a:cubicBezTo>
                      <a:lnTo>
                        <a:pt x="27340" y="1513318"/>
                      </a:lnTo>
                      <a:cubicBezTo>
                        <a:pt x="37624" y="1514236"/>
                        <a:pt x="45226" y="1523304"/>
                        <a:pt x="44333" y="1533589"/>
                      </a:cubicBezTo>
                      <a:lnTo>
                        <a:pt x="44333" y="1533589"/>
                      </a:lnTo>
                      <a:cubicBezTo>
                        <a:pt x="43482" y="1543284"/>
                        <a:pt x="35342" y="1550713"/>
                        <a:pt x="25607" y="1550676"/>
                      </a:cubicBezTo>
                      <a:lnTo>
                        <a:pt x="23782" y="1550676"/>
                      </a:lnTo>
                      <a:close/>
                      <a:moveTo>
                        <a:pt x="32302" y="1466878"/>
                      </a:moveTo>
                      <a:cubicBezTo>
                        <a:pt x="22056" y="1465474"/>
                        <a:pt x="14886" y="1456032"/>
                        <a:pt x="16288" y="1445788"/>
                      </a:cubicBezTo>
                      <a:cubicBezTo>
                        <a:pt x="16289" y="1445779"/>
                        <a:pt x="16290" y="1445770"/>
                        <a:pt x="16291" y="1445765"/>
                      </a:cubicBezTo>
                      <a:lnTo>
                        <a:pt x="16291" y="1445765"/>
                      </a:lnTo>
                      <a:cubicBezTo>
                        <a:pt x="17513" y="1435494"/>
                        <a:pt x="26828" y="1428158"/>
                        <a:pt x="37097" y="1429380"/>
                      </a:cubicBezTo>
                      <a:cubicBezTo>
                        <a:pt x="37215" y="1429394"/>
                        <a:pt x="37334" y="1429413"/>
                        <a:pt x="37452" y="1429427"/>
                      </a:cubicBezTo>
                      <a:lnTo>
                        <a:pt x="37452" y="1429427"/>
                      </a:lnTo>
                      <a:cubicBezTo>
                        <a:pt x="47701" y="1430808"/>
                        <a:pt x="54890" y="1440236"/>
                        <a:pt x="53510" y="1450484"/>
                      </a:cubicBezTo>
                      <a:cubicBezTo>
                        <a:pt x="53510" y="1450489"/>
                        <a:pt x="53509" y="1450489"/>
                        <a:pt x="53509" y="1450493"/>
                      </a:cubicBezTo>
                      <a:lnTo>
                        <a:pt x="53509" y="1450493"/>
                      </a:lnTo>
                      <a:cubicBezTo>
                        <a:pt x="52236" y="1459837"/>
                        <a:pt x="44213" y="1466775"/>
                        <a:pt x="34783" y="1466691"/>
                      </a:cubicBezTo>
                      <a:lnTo>
                        <a:pt x="34783" y="1466691"/>
                      </a:lnTo>
                      <a:close/>
                      <a:moveTo>
                        <a:pt x="44801" y="1383455"/>
                      </a:moveTo>
                      <a:cubicBezTo>
                        <a:pt x="34645" y="1381559"/>
                        <a:pt x="27941" y="1371798"/>
                        <a:pt x="29821" y="1361640"/>
                      </a:cubicBezTo>
                      <a:lnTo>
                        <a:pt x="29821" y="1361640"/>
                      </a:lnTo>
                      <a:cubicBezTo>
                        <a:pt x="31715" y="1351481"/>
                        <a:pt x="41477" y="1344777"/>
                        <a:pt x="51636" y="1346659"/>
                      </a:cubicBezTo>
                      <a:lnTo>
                        <a:pt x="51636" y="1346659"/>
                      </a:lnTo>
                      <a:cubicBezTo>
                        <a:pt x="61809" y="1348522"/>
                        <a:pt x="68547" y="1358278"/>
                        <a:pt x="66686" y="1368451"/>
                      </a:cubicBezTo>
                      <a:cubicBezTo>
                        <a:pt x="66679" y="1368489"/>
                        <a:pt x="66671" y="1368531"/>
                        <a:pt x="66664" y="1368568"/>
                      </a:cubicBezTo>
                      <a:lnTo>
                        <a:pt x="66664" y="1368568"/>
                      </a:lnTo>
                      <a:cubicBezTo>
                        <a:pt x="65018" y="1377435"/>
                        <a:pt x="57284" y="1383872"/>
                        <a:pt x="48266" y="1383876"/>
                      </a:cubicBezTo>
                      <a:lnTo>
                        <a:pt x="48266" y="1383876"/>
                      </a:lnTo>
                      <a:cubicBezTo>
                        <a:pt x="47095" y="1383806"/>
                        <a:pt x="45934" y="1383619"/>
                        <a:pt x="44801" y="1383315"/>
                      </a:cubicBezTo>
                      <a:close/>
                      <a:moveTo>
                        <a:pt x="61280" y="1300781"/>
                      </a:moveTo>
                      <a:cubicBezTo>
                        <a:pt x="51200" y="1298468"/>
                        <a:pt x="44904" y="1288422"/>
                        <a:pt x="47218" y="1278343"/>
                      </a:cubicBezTo>
                      <a:cubicBezTo>
                        <a:pt x="47224" y="1278315"/>
                        <a:pt x="47230" y="1278291"/>
                        <a:pt x="47236" y="1278263"/>
                      </a:cubicBezTo>
                      <a:lnTo>
                        <a:pt x="47236" y="1278263"/>
                      </a:lnTo>
                      <a:cubicBezTo>
                        <a:pt x="49549" y="1268184"/>
                        <a:pt x="59596" y="1261888"/>
                        <a:pt x="69676" y="1264200"/>
                      </a:cubicBezTo>
                      <a:cubicBezTo>
                        <a:pt x="69702" y="1264205"/>
                        <a:pt x="69728" y="1264214"/>
                        <a:pt x="69753" y="1264219"/>
                      </a:cubicBezTo>
                      <a:lnTo>
                        <a:pt x="69753" y="1264219"/>
                      </a:lnTo>
                      <a:cubicBezTo>
                        <a:pt x="79832" y="1266536"/>
                        <a:pt x="86122" y="1276587"/>
                        <a:pt x="83803" y="1286666"/>
                      </a:cubicBezTo>
                      <a:cubicBezTo>
                        <a:pt x="83801" y="1286676"/>
                        <a:pt x="83800" y="1286680"/>
                        <a:pt x="83798" y="1286690"/>
                      </a:cubicBezTo>
                      <a:lnTo>
                        <a:pt x="83798" y="1286690"/>
                      </a:lnTo>
                      <a:cubicBezTo>
                        <a:pt x="81817" y="1295173"/>
                        <a:pt x="74249" y="1301165"/>
                        <a:pt x="65540" y="1301155"/>
                      </a:cubicBezTo>
                      <a:lnTo>
                        <a:pt x="65540" y="1301155"/>
                      </a:lnTo>
                      <a:cubicBezTo>
                        <a:pt x="64106" y="1301141"/>
                        <a:pt x="62677" y="1300968"/>
                        <a:pt x="61280" y="1300640"/>
                      </a:cubicBezTo>
                      <a:close/>
                      <a:moveTo>
                        <a:pt x="81691" y="1218762"/>
                      </a:moveTo>
                      <a:cubicBezTo>
                        <a:pt x="71744" y="1215930"/>
                        <a:pt x="65976" y="1205575"/>
                        <a:pt x="68807" y="1195627"/>
                      </a:cubicBezTo>
                      <a:cubicBezTo>
                        <a:pt x="68810" y="1195612"/>
                        <a:pt x="68814" y="1195603"/>
                        <a:pt x="68817" y="1195589"/>
                      </a:cubicBezTo>
                      <a:lnTo>
                        <a:pt x="68817" y="1195589"/>
                      </a:lnTo>
                      <a:cubicBezTo>
                        <a:pt x="71673" y="1185669"/>
                        <a:pt x="82017" y="1179934"/>
                        <a:pt x="91943" y="1182762"/>
                      </a:cubicBezTo>
                      <a:lnTo>
                        <a:pt x="91943" y="1182762"/>
                      </a:lnTo>
                      <a:cubicBezTo>
                        <a:pt x="101891" y="1185594"/>
                        <a:pt x="107659" y="1195950"/>
                        <a:pt x="104828" y="1205898"/>
                      </a:cubicBezTo>
                      <a:cubicBezTo>
                        <a:pt x="104824" y="1205912"/>
                        <a:pt x="104821" y="1205921"/>
                        <a:pt x="104817" y="1205935"/>
                      </a:cubicBezTo>
                      <a:lnTo>
                        <a:pt x="104817" y="1205935"/>
                      </a:lnTo>
                      <a:cubicBezTo>
                        <a:pt x="102522" y="1213964"/>
                        <a:pt x="95189" y="1219497"/>
                        <a:pt x="86841" y="1219511"/>
                      </a:cubicBezTo>
                      <a:lnTo>
                        <a:pt x="86841" y="1219511"/>
                      </a:lnTo>
                      <a:cubicBezTo>
                        <a:pt x="85096" y="1219520"/>
                        <a:pt x="83361" y="1219268"/>
                        <a:pt x="81691" y="1218762"/>
                      </a:cubicBezTo>
                      <a:close/>
                      <a:moveTo>
                        <a:pt x="105894" y="1138054"/>
                      </a:moveTo>
                      <a:cubicBezTo>
                        <a:pt x="96096" y="1134744"/>
                        <a:pt x="90834" y="1124122"/>
                        <a:pt x="94143" y="1114324"/>
                      </a:cubicBezTo>
                      <a:cubicBezTo>
                        <a:pt x="94143" y="1114319"/>
                        <a:pt x="94143" y="1114319"/>
                        <a:pt x="94144" y="1114319"/>
                      </a:cubicBezTo>
                      <a:lnTo>
                        <a:pt x="94144" y="1114319"/>
                      </a:lnTo>
                      <a:cubicBezTo>
                        <a:pt x="97452" y="1104521"/>
                        <a:pt x="108078" y="1099259"/>
                        <a:pt x="117876" y="1102569"/>
                      </a:cubicBezTo>
                      <a:cubicBezTo>
                        <a:pt x="117877" y="1102569"/>
                        <a:pt x="117878" y="1102569"/>
                        <a:pt x="117879" y="1102569"/>
                      </a:cubicBezTo>
                      <a:lnTo>
                        <a:pt x="117879" y="1102569"/>
                      </a:lnTo>
                      <a:cubicBezTo>
                        <a:pt x="127677" y="1105879"/>
                        <a:pt x="132938" y="1116501"/>
                        <a:pt x="129630" y="1126299"/>
                      </a:cubicBezTo>
                      <a:cubicBezTo>
                        <a:pt x="129629" y="1126304"/>
                        <a:pt x="129629" y="1126304"/>
                        <a:pt x="129629" y="1126304"/>
                      </a:cubicBezTo>
                      <a:lnTo>
                        <a:pt x="129629" y="1126304"/>
                      </a:lnTo>
                      <a:cubicBezTo>
                        <a:pt x="127107" y="1133972"/>
                        <a:pt x="119957" y="1139159"/>
                        <a:pt x="111886" y="1139178"/>
                      </a:cubicBezTo>
                      <a:lnTo>
                        <a:pt x="111886" y="1139178"/>
                      </a:lnTo>
                      <a:cubicBezTo>
                        <a:pt x="109847" y="1139154"/>
                        <a:pt x="107825" y="1138803"/>
                        <a:pt x="105894" y="1138148"/>
                      </a:cubicBezTo>
                      <a:close/>
                      <a:moveTo>
                        <a:pt x="133983" y="1058470"/>
                      </a:moveTo>
                      <a:cubicBezTo>
                        <a:pt x="124372" y="1054687"/>
                        <a:pt x="119638" y="1043836"/>
                        <a:pt x="123403" y="1034220"/>
                      </a:cubicBezTo>
                      <a:lnTo>
                        <a:pt x="123403" y="1034220"/>
                      </a:lnTo>
                      <a:cubicBezTo>
                        <a:pt x="127167" y="1024590"/>
                        <a:pt x="138022" y="1019834"/>
                        <a:pt x="147653" y="1023593"/>
                      </a:cubicBezTo>
                      <a:lnTo>
                        <a:pt x="147653" y="1023593"/>
                      </a:lnTo>
                      <a:cubicBezTo>
                        <a:pt x="157288" y="1027347"/>
                        <a:pt x="162055" y="1038204"/>
                        <a:pt x="158299" y="1047843"/>
                      </a:cubicBezTo>
                      <a:cubicBezTo>
                        <a:pt x="158292" y="1047857"/>
                        <a:pt x="158286" y="1047876"/>
                        <a:pt x="158279" y="1047890"/>
                      </a:cubicBezTo>
                      <a:lnTo>
                        <a:pt x="158279" y="1047890"/>
                      </a:lnTo>
                      <a:cubicBezTo>
                        <a:pt x="155464" y="1055071"/>
                        <a:pt x="148532" y="1059790"/>
                        <a:pt x="140818" y="1059781"/>
                      </a:cubicBezTo>
                      <a:lnTo>
                        <a:pt x="140818" y="1059781"/>
                      </a:lnTo>
                      <a:cubicBezTo>
                        <a:pt x="138473" y="1059846"/>
                        <a:pt x="136138" y="1059467"/>
                        <a:pt x="133936" y="1058657"/>
                      </a:cubicBezTo>
                      <a:close/>
                      <a:moveTo>
                        <a:pt x="165770" y="980430"/>
                      </a:moveTo>
                      <a:cubicBezTo>
                        <a:pt x="156374" y="976175"/>
                        <a:pt x="152188" y="965122"/>
                        <a:pt x="156407" y="955712"/>
                      </a:cubicBezTo>
                      <a:lnTo>
                        <a:pt x="156407" y="955712"/>
                      </a:lnTo>
                      <a:cubicBezTo>
                        <a:pt x="160662" y="946316"/>
                        <a:pt x="171713" y="942131"/>
                        <a:pt x="181125" y="946349"/>
                      </a:cubicBezTo>
                      <a:lnTo>
                        <a:pt x="181125" y="946349"/>
                      </a:lnTo>
                      <a:cubicBezTo>
                        <a:pt x="190520" y="950605"/>
                        <a:pt x="194707" y="961658"/>
                        <a:pt x="190488" y="971067"/>
                      </a:cubicBezTo>
                      <a:lnTo>
                        <a:pt x="190488" y="971067"/>
                      </a:lnTo>
                      <a:cubicBezTo>
                        <a:pt x="187479" y="977912"/>
                        <a:pt x="180689" y="982307"/>
                        <a:pt x="173213" y="982256"/>
                      </a:cubicBezTo>
                      <a:lnTo>
                        <a:pt x="173213" y="982256"/>
                      </a:lnTo>
                      <a:cubicBezTo>
                        <a:pt x="170629" y="982242"/>
                        <a:pt x="168076" y="981685"/>
                        <a:pt x="165723" y="980617"/>
                      </a:cubicBezTo>
                      <a:close/>
                      <a:moveTo>
                        <a:pt x="201302" y="904170"/>
                      </a:moveTo>
                      <a:cubicBezTo>
                        <a:pt x="192093" y="899497"/>
                        <a:pt x="188407" y="888248"/>
                        <a:pt x="193062" y="879030"/>
                      </a:cubicBezTo>
                      <a:lnTo>
                        <a:pt x="193062" y="879030"/>
                      </a:lnTo>
                      <a:cubicBezTo>
                        <a:pt x="197720" y="869803"/>
                        <a:pt x="208971" y="866095"/>
                        <a:pt x="218202" y="870744"/>
                      </a:cubicBezTo>
                      <a:lnTo>
                        <a:pt x="218202" y="870744"/>
                      </a:lnTo>
                      <a:cubicBezTo>
                        <a:pt x="227277" y="875468"/>
                        <a:pt x="230882" y="886595"/>
                        <a:pt x="226301" y="895743"/>
                      </a:cubicBezTo>
                      <a:lnTo>
                        <a:pt x="226301" y="895743"/>
                      </a:lnTo>
                      <a:cubicBezTo>
                        <a:pt x="223113" y="902072"/>
                        <a:pt x="216626" y="906056"/>
                        <a:pt x="209541" y="906042"/>
                      </a:cubicBezTo>
                      <a:lnTo>
                        <a:pt x="209541" y="906042"/>
                      </a:lnTo>
                      <a:cubicBezTo>
                        <a:pt x="206688" y="906051"/>
                        <a:pt x="203870" y="905415"/>
                        <a:pt x="201302" y="904170"/>
                      </a:cubicBezTo>
                      <a:close/>
                      <a:moveTo>
                        <a:pt x="240298" y="829267"/>
                      </a:moveTo>
                      <a:cubicBezTo>
                        <a:pt x="231303" y="824173"/>
                        <a:pt x="228139" y="812750"/>
                        <a:pt x="233229" y="803753"/>
                      </a:cubicBezTo>
                      <a:lnTo>
                        <a:pt x="233229" y="803753"/>
                      </a:lnTo>
                      <a:cubicBezTo>
                        <a:pt x="238325" y="794760"/>
                        <a:pt x="249745" y="791595"/>
                        <a:pt x="258743" y="796684"/>
                      </a:cubicBezTo>
                      <a:lnTo>
                        <a:pt x="258743" y="796684"/>
                      </a:lnTo>
                      <a:cubicBezTo>
                        <a:pt x="267738" y="801777"/>
                        <a:pt x="270903" y="813200"/>
                        <a:pt x="265812" y="822197"/>
                      </a:cubicBezTo>
                      <a:lnTo>
                        <a:pt x="265812" y="822197"/>
                      </a:lnTo>
                      <a:cubicBezTo>
                        <a:pt x="262454" y="828017"/>
                        <a:pt x="256237" y="831589"/>
                        <a:pt x="249521" y="831560"/>
                      </a:cubicBezTo>
                      <a:lnTo>
                        <a:pt x="249521" y="831560"/>
                      </a:lnTo>
                      <a:cubicBezTo>
                        <a:pt x="246258" y="831706"/>
                        <a:pt x="243014" y="830994"/>
                        <a:pt x="240111" y="829501"/>
                      </a:cubicBezTo>
                      <a:close/>
                      <a:moveTo>
                        <a:pt x="282759" y="756517"/>
                      </a:moveTo>
                      <a:cubicBezTo>
                        <a:pt x="274009" y="751002"/>
                        <a:pt x="271384" y="739444"/>
                        <a:pt x="276897" y="730689"/>
                      </a:cubicBezTo>
                      <a:cubicBezTo>
                        <a:pt x="276900" y="730685"/>
                        <a:pt x="276904" y="730680"/>
                        <a:pt x="276907" y="730675"/>
                      </a:cubicBezTo>
                      <a:lnTo>
                        <a:pt x="276907" y="730675"/>
                      </a:lnTo>
                      <a:cubicBezTo>
                        <a:pt x="282420" y="721926"/>
                        <a:pt x="293982" y="719300"/>
                        <a:pt x="302732" y="724814"/>
                      </a:cubicBezTo>
                      <a:cubicBezTo>
                        <a:pt x="302738" y="724819"/>
                        <a:pt x="302743" y="724819"/>
                        <a:pt x="302749" y="724824"/>
                      </a:cubicBezTo>
                      <a:lnTo>
                        <a:pt x="302749" y="724824"/>
                      </a:lnTo>
                      <a:cubicBezTo>
                        <a:pt x="311499" y="730338"/>
                        <a:pt x="314124" y="741897"/>
                        <a:pt x="308611" y="750651"/>
                      </a:cubicBezTo>
                      <a:cubicBezTo>
                        <a:pt x="308607" y="750656"/>
                        <a:pt x="308604" y="750660"/>
                        <a:pt x="308600" y="750665"/>
                      </a:cubicBezTo>
                      <a:lnTo>
                        <a:pt x="308600" y="750665"/>
                      </a:lnTo>
                      <a:cubicBezTo>
                        <a:pt x="305169" y="756119"/>
                        <a:pt x="299174" y="759424"/>
                        <a:pt x="292730" y="759419"/>
                      </a:cubicBezTo>
                      <a:lnTo>
                        <a:pt x="292730" y="759419"/>
                      </a:lnTo>
                      <a:cubicBezTo>
                        <a:pt x="289159" y="759518"/>
                        <a:pt x="285634" y="758591"/>
                        <a:pt x="282572" y="756751"/>
                      </a:cubicBezTo>
                      <a:close/>
                      <a:moveTo>
                        <a:pt x="328637" y="685874"/>
                      </a:moveTo>
                      <a:cubicBezTo>
                        <a:pt x="320145" y="679971"/>
                        <a:pt x="318045" y="668305"/>
                        <a:pt x="323947" y="659812"/>
                      </a:cubicBezTo>
                      <a:cubicBezTo>
                        <a:pt x="323950" y="659808"/>
                        <a:pt x="323953" y="659803"/>
                        <a:pt x="323955" y="659798"/>
                      </a:cubicBezTo>
                      <a:lnTo>
                        <a:pt x="323955" y="659798"/>
                      </a:lnTo>
                      <a:cubicBezTo>
                        <a:pt x="329858" y="651306"/>
                        <a:pt x="341527" y="649204"/>
                        <a:pt x="350019" y="655108"/>
                      </a:cubicBezTo>
                      <a:cubicBezTo>
                        <a:pt x="350023" y="655112"/>
                        <a:pt x="350027" y="655112"/>
                        <a:pt x="350031" y="655117"/>
                      </a:cubicBezTo>
                      <a:lnTo>
                        <a:pt x="350031" y="655117"/>
                      </a:lnTo>
                      <a:cubicBezTo>
                        <a:pt x="358523" y="661020"/>
                        <a:pt x="360623" y="672686"/>
                        <a:pt x="354721" y="681179"/>
                      </a:cubicBezTo>
                      <a:cubicBezTo>
                        <a:pt x="354718" y="681183"/>
                        <a:pt x="354715" y="681188"/>
                        <a:pt x="354713" y="681193"/>
                      </a:cubicBezTo>
                      <a:lnTo>
                        <a:pt x="354713" y="681193"/>
                      </a:lnTo>
                      <a:cubicBezTo>
                        <a:pt x="351199" y="686192"/>
                        <a:pt x="345468" y="689160"/>
                        <a:pt x="339357" y="689151"/>
                      </a:cubicBezTo>
                      <a:lnTo>
                        <a:pt x="339357" y="689151"/>
                      </a:lnTo>
                      <a:cubicBezTo>
                        <a:pt x="335495" y="689287"/>
                        <a:pt x="331685" y="688224"/>
                        <a:pt x="328450" y="686108"/>
                      </a:cubicBezTo>
                      <a:close/>
                      <a:moveTo>
                        <a:pt x="377792" y="617525"/>
                      </a:moveTo>
                      <a:cubicBezTo>
                        <a:pt x="369610" y="611200"/>
                        <a:pt x="368101" y="599445"/>
                        <a:pt x="374421" y="591262"/>
                      </a:cubicBezTo>
                      <a:lnTo>
                        <a:pt x="374421" y="591262"/>
                      </a:lnTo>
                      <a:cubicBezTo>
                        <a:pt x="380744" y="583079"/>
                        <a:pt x="392501" y="581572"/>
                        <a:pt x="400684" y="587892"/>
                      </a:cubicBezTo>
                      <a:lnTo>
                        <a:pt x="400684" y="587892"/>
                      </a:lnTo>
                      <a:cubicBezTo>
                        <a:pt x="408866" y="594216"/>
                        <a:pt x="410375" y="605971"/>
                        <a:pt x="404055" y="614154"/>
                      </a:cubicBezTo>
                      <a:lnTo>
                        <a:pt x="404055" y="614154"/>
                      </a:lnTo>
                      <a:cubicBezTo>
                        <a:pt x="400500" y="618742"/>
                        <a:pt x="395019" y="621425"/>
                        <a:pt x="389215" y="621411"/>
                      </a:cubicBezTo>
                      <a:lnTo>
                        <a:pt x="389215" y="621411"/>
                      </a:lnTo>
                      <a:cubicBezTo>
                        <a:pt x="385046" y="621518"/>
                        <a:pt x="380960" y="620236"/>
                        <a:pt x="377605" y="617759"/>
                      </a:cubicBezTo>
                      <a:close/>
                      <a:moveTo>
                        <a:pt x="430084" y="551564"/>
                      </a:moveTo>
                      <a:cubicBezTo>
                        <a:pt x="422211" y="544855"/>
                        <a:pt x="421266" y="533039"/>
                        <a:pt x="427972" y="525165"/>
                      </a:cubicBezTo>
                      <a:cubicBezTo>
                        <a:pt x="427974" y="525165"/>
                        <a:pt x="427976" y="525160"/>
                        <a:pt x="427977" y="525160"/>
                      </a:cubicBezTo>
                      <a:lnTo>
                        <a:pt x="427977" y="525160"/>
                      </a:lnTo>
                      <a:cubicBezTo>
                        <a:pt x="434684" y="517286"/>
                        <a:pt x="446502" y="516340"/>
                        <a:pt x="454375" y="523049"/>
                      </a:cubicBezTo>
                      <a:cubicBezTo>
                        <a:pt x="454377" y="523049"/>
                        <a:pt x="454378" y="523054"/>
                        <a:pt x="454380" y="523054"/>
                      </a:cubicBezTo>
                      <a:lnTo>
                        <a:pt x="454380" y="523054"/>
                      </a:lnTo>
                      <a:cubicBezTo>
                        <a:pt x="462253" y="529762"/>
                        <a:pt x="463198" y="541578"/>
                        <a:pt x="456492" y="549452"/>
                      </a:cubicBezTo>
                      <a:cubicBezTo>
                        <a:pt x="456490" y="549452"/>
                        <a:pt x="456488" y="549457"/>
                        <a:pt x="456487" y="549457"/>
                      </a:cubicBezTo>
                      <a:lnTo>
                        <a:pt x="456487" y="549457"/>
                      </a:lnTo>
                      <a:cubicBezTo>
                        <a:pt x="452972" y="553567"/>
                        <a:pt x="447851" y="555955"/>
                        <a:pt x="442443" y="556011"/>
                      </a:cubicBezTo>
                      <a:lnTo>
                        <a:pt x="442443" y="556011"/>
                      </a:lnTo>
                      <a:cubicBezTo>
                        <a:pt x="437887" y="556180"/>
                        <a:pt x="433426" y="554681"/>
                        <a:pt x="429896" y="551798"/>
                      </a:cubicBezTo>
                      <a:close/>
                      <a:moveTo>
                        <a:pt x="485512" y="489207"/>
                      </a:moveTo>
                      <a:cubicBezTo>
                        <a:pt x="477975" y="482138"/>
                        <a:pt x="477600" y="468468"/>
                        <a:pt x="484622" y="463787"/>
                      </a:cubicBezTo>
                      <a:lnTo>
                        <a:pt x="484622" y="463787"/>
                      </a:lnTo>
                      <a:cubicBezTo>
                        <a:pt x="491691" y="463787"/>
                        <a:pt x="503348" y="454798"/>
                        <a:pt x="511073" y="461867"/>
                      </a:cubicBezTo>
                      <a:lnTo>
                        <a:pt x="511073" y="461867"/>
                      </a:lnTo>
                      <a:cubicBezTo>
                        <a:pt x="518474" y="468637"/>
                        <a:pt x="518984" y="480130"/>
                        <a:pt x="512215" y="487531"/>
                      </a:cubicBezTo>
                      <a:cubicBezTo>
                        <a:pt x="512116" y="487639"/>
                        <a:pt x="512018" y="487746"/>
                        <a:pt x="511915" y="487849"/>
                      </a:cubicBezTo>
                      <a:lnTo>
                        <a:pt x="511915" y="487849"/>
                      </a:lnTo>
                      <a:cubicBezTo>
                        <a:pt x="508409" y="491707"/>
                        <a:pt x="503456" y="493930"/>
                        <a:pt x="498245" y="493982"/>
                      </a:cubicBezTo>
                      <a:lnTo>
                        <a:pt x="498245" y="493982"/>
                      </a:lnTo>
                      <a:cubicBezTo>
                        <a:pt x="493512" y="494193"/>
                        <a:pt x="488883" y="492563"/>
                        <a:pt x="485325" y="489441"/>
                      </a:cubicBezTo>
                      <a:close/>
                      <a:moveTo>
                        <a:pt x="543655" y="427599"/>
                      </a:moveTo>
                      <a:cubicBezTo>
                        <a:pt x="536455" y="420174"/>
                        <a:pt x="536633" y="408321"/>
                        <a:pt x="544058" y="401121"/>
                      </a:cubicBezTo>
                      <a:cubicBezTo>
                        <a:pt x="544063" y="401116"/>
                        <a:pt x="544072" y="401107"/>
                        <a:pt x="544077" y="401102"/>
                      </a:cubicBezTo>
                      <a:lnTo>
                        <a:pt x="544077" y="401102"/>
                      </a:lnTo>
                      <a:cubicBezTo>
                        <a:pt x="551501" y="393902"/>
                        <a:pt x="563355" y="394080"/>
                        <a:pt x="570555" y="401505"/>
                      </a:cubicBezTo>
                      <a:cubicBezTo>
                        <a:pt x="570560" y="401509"/>
                        <a:pt x="570569" y="401519"/>
                        <a:pt x="570574" y="401524"/>
                      </a:cubicBezTo>
                      <a:lnTo>
                        <a:pt x="570574" y="401524"/>
                      </a:lnTo>
                      <a:cubicBezTo>
                        <a:pt x="577750" y="408948"/>
                        <a:pt x="577563" y="420783"/>
                        <a:pt x="570152" y="427974"/>
                      </a:cubicBezTo>
                      <a:lnTo>
                        <a:pt x="570152" y="427974"/>
                      </a:lnTo>
                      <a:cubicBezTo>
                        <a:pt x="566655" y="431372"/>
                        <a:pt x="561969" y="433268"/>
                        <a:pt x="557091" y="433264"/>
                      </a:cubicBezTo>
                      <a:lnTo>
                        <a:pt x="557091" y="433264"/>
                      </a:lnTo>
                      <a:cubicBezTo>
                        <a:pt x="552030" y="433268"/>
                        <a:pt x="547185" y="431227"/>
                        <a:pt x="543655" y="427599"/>
                      </a:cubicBezTo>
                      <a:close/>
                      <a:moveTo>
                        <a:pt x="604842" y="369783"/>
                      </a:moveTo>
                      <a:cubicBezTo>
                        <a:pt x="598016" y="362036"/>
                        <a:pt x="598747" y="350224"/>
                        <a:pt x="606480" y="343380"/>
                      </a:cubicBezTo>
                      <a:lnTo>
                        <a:pt x="606480" y="343380"/>
                      </a:lnTo>
                      <a:cubicBezTo>
                        <a:pt x="614228" y="336526"/>
                        <a:pt x="626063" y="337252"/>
                        <a:pt x="632912" y="345000"/>
                      </a:cubicBezTo>
                      <a:cubicBezTo>
                        <a:pt x="632921" y="345005"/>
                        <a:pt x="632926" y="345014"/>
                        <a:pt x="632930" y="345019"/>
                      </a:cubicBezTo>
                      <a:lnTo>
                        <a:pt x="632930" y="345019"/>
                      </a:lnTo>
                      <a:cubicBezTo>
                        <a:pt x="639770" y="352776"/>
                        <a:pt x="639026" y="364610"/>
                        <a:pt x="631268" y="371450"/>
                      </a:cubicBezTo>
                      <a:cubicBezTo>
                        <a:pt x="631259" y="371455"/>
                        <a:pt x="631254" y="371464"/>
                        <a:pt x="631245" y="371469"/>
                      </a:cubicBezTo>
                      <a:lnTo>
                        <a:pt x="631245" y="371469"/>
                      </a:lnTo>
                      <a:cubicBezTo>
                        <a:pt x="627832" y="374479"/>
                        <a:pt x="623436" y="376145"/>
                        <a:pt x="618886" y="376150"/>
                      </a:cubicBezTo>
                      <a:lnTo>
                        <a:pt x="618886" y="376150"/>
                      </a:lnTo>
                      <a:cubicBezTo>
                        <a:pt x="613535" y="376192"/>
                        <a:pt x="608428" y="373941"/>
                        <a:pt x="604842" y="369971"/>
                      </a:cubicBezTo>
                      <a:close/>
                      <a:moveTo>
                        <a:pt x="668697" y="315245"/>
                      </a:moveTo>
                      <a:cubicBezTo>
                        <a:pt x="662236" y="307179"/>
                        <a:pt x="663538" y="295400"/>
                        <a:pt x="671599" y="288935"/>
                      </a:cubicBezTo>
                      <a:lnTo>
                        <a:pt x="671599" y="288935"/>
                      </a:lnTo>
                      <a:cubicBezTo>
                        <a:pt x="679679" y="282489"/>
                        <a:pt x="691458" y="283809"/>
                        <a:pt x="697909" y="291884"/>
                      </a:cubicBezTo>
                      <a:lnTo>
                        <a:pt x="697909" y="291884"/>
                      </a:lnTo>
                      <a:cubicBezTo>
                        <a:pt x="704369" y="299950"/>
                        <a:pt x="703068" y="311729"/>
                        <a:pt x="695006" y="318194"/>
                      </a:cubicBezTo>
                      <a:lnTo>
                        <a:pt x="695006" y="318194"/>
                      </a:lnTo>
                      <a:cubicBezTo>
                        <a:pt x="691687" y="320858"/>
                        <a:pt x="687558" y="322309"/>
                        <a:pt x="683303" y="322314"/>
                      </a:cubicBezTo>
                      <a:lnTo>
                        <a:pt x="683303" y="322314"/>
                      </a:lnTo>
                      <a:cubicBezTo>
                        <a:pt x="677615" y="322300"/>
                        <a:pt x="672240" y="319697"/>
                        <a:pt x="668697" y="315245"/>
                      </a:cubicBezTo>
                      <a:close/>
                      <a:moveTo>
                        <a:pt x="734986" y="263749"/>
                      </a:moveTo>
                      <a:cubicBezTo>
                        <a:pt x="728947" y="255369"/>
                        <a:pt x="730829" y="243681"/>
                        <a:pt x="739199" y="237626"/>
                      </a:cubicBezTo>
                      <a:lnTo>
                        <a:pt x="739199" y="237626"/>
                      </a:lnTo>
                      <a:cubicBezTo>
                        <a:pt x="747565" y="231576"/>
                        <a:pt x="759250" y="233439"/>
                        <a:pt x="765321" y="241793"/>
                      </a:cubicBezTo>
                      <a:lnTo>
                        <a:pt x="765321" y="241793"/>
                      </a:lnTo>
                      <a:cubicBezTo>
                        <a:pt x="771398" y="250161"/>
                        <a:pt x="769544" y="261871"/>
                        <a:pt x="761174" y="267948"/>
                      </a:cubicBezTo>
                      <a:cubicBezTo>
                        <a:pt x="761169" y="267953"/>
                        <a:pt x="761160" y="267957"/>
                        <a:pt x="761155" y="267962"/>
                      </a:cubicBezTo>
                      <a:lnTo>
                        <a:pt x="761155" y="267962"/>
                      </a:lnTo>
                      <a:cubicBezTo>
                        <a:pt x="757967" y="270270"/>
                        <a:pt x="754133" y="271514"/>
                        <a:pt x="750200" y="271520"/>
                      </a:cubicBezTo>
                      <a:lnTo>
                        <a:pt x="750200" y="271520"/>
                      </a:lnTo>
                      <a:cubicBezTo>
                        <a:pt x="744175" y="271529"/>
                        <a:pt x="738511" y="268637"/>
                        <a:pt x="734986" y="263749"/>
                      </a:cubicBezTo>
                      <a:close/>
                      <a:moveTo>
                        <a:pt x="803943" y="215062"/>
                      </a:moveTo>
                      <a:cubicBezTo>
                        <a:pt x="798307" y="206411"/>
                        <a:pt x="800736" y="194830"/>
                        <a:pt x="809374" y="189174"/>
                      </a:cubicBezTo>
                      <a:lnTo>
                        <a:pt x="809374" y="189174"/>
                      </a:lnTo>
                      <a:cubicBezTo>
                        <a:pt x="818025" y="183509"/>
                        <a:pt x="829635" y="185933"/>
                        <a:pt x="835295" y="194586"/>
                      </a:cubicBezTo>
                      <a:cubicBezTo>
                        <a:pt x="835300" y="194592"/>
                        <a:pt x="835304" y="194598"/>
                        <a:pt x="835309" y="194604"/>
                      </a:cubicBezTo>
                      <a:lnTo>
                        <a:pt x="835309" y="194604"/>
                      </a:lnTo>
                      <a:cubicBezTo>
                        <a:pt x="840945" y="203255"/>
                        <a:pt x="838516" y="214836"/>
                        <a:pt x="829878" y="220492"/>
                      </a:cubicBezTo>
                      <a:lnTo>
                        <a:pt x="829878" y="220492"/>
                      </a:lnTo>
                      <a:cubicBezTo>
                        <a:pt x="826835" y="222498"/>
                        <a:pt x="823273" y="223572"/>
                        <a:pt x="819626" y="223582"/>
                      </a:cubicBezTo>
                      <a:lnTo>
                        <a:pt x="819626" y="223582"/>
                      </a:lnTo>
                      <a:cubicBezTo>
                        <a:pt x="813292" y="223576"/>
                        <a:pt x="807393" y="220371"/>
                        <a:pt x="803943" y="215062"/>
                      </a:cubicBezTo>
                      <a:close/>
                      <a:moveTo>
                        <a:pt x="875054" y="170120"/>
                      </a:moveTo>
                      <a:cubicBezTo>
                        <a:pt x="869816" y="161204"/>
                        <a:pt x="872793" y="149728"/>
                        <a:pt x="881711" y="144488"/>
                      </a:cubicBezTo>
                      <a:cubicBezTo>
                        <a:pt x="881725" y="144481"/>
                        <a:pt x="881735" y="144473"/>
                        <a:pt x="881749" y="144466"/>
                      </a:cubicBezTo>
                      <a:lnTo>
                        <a:pt x="881749" y="144466"/>
                      </a:lnTo>
                      <a:cubicBezTo>
                        <a:pt x="890658" y="139241"/>
                        <a:pt x="902113" y="142215"/>
                        <a:pt x="907356" y="151113"/>
                      </a:cubicBezTo>
                      <a:lnTo>
                        <a:pt x="907356" y="151113"/>
                      </a:lnTo>
                      <a:cubicBezTo>
                        <a:pt x="912609" y="160023"/>
                        <a:pt x="909641" y="171502"/>
                        <a:pt x="900732" y="176754"/>
                      </a:cubicBezTo>
                      <a:cubicBezTo>
                        <a:pt x="900723" y="176758"/>
                        <a:pt x="900718" y="176763"/>
                        <a:pt x="900709" y="176768"/>
                      </a:cubicBezTo>
                      <a:lnTo>
                        <a:pt x="900709" y="176768"/>
                      </a:lnTo>
                      <a:cubicBezTo>
                        <a:pt x="897867" y="178434"/>
                        <a:pt x="894637" y="179322"/>
                        <a:pt x="891346" y="179342"/>
                      </a:cubicBezTo>
                      <a:lnTo>
                        <a:pt x="891346" y="179342"/>
                      </a:lnTo>
                      <a:cubicBezTo>
                        <a:pt x="884656" y="179398"/>
                        <a:pt x="878448" y="175883"/>
                        <a:pt x="875054" y="170120"/>
                      </a:cubicBezTo>
                      <a:close/>
                      <a:moveTo>
                        <a:pt x="948272" y="128408"/>
                      </a:moveTo>
                      <a:cubicBezTo>
                        <a:pt x="943474" y="119246"/>
                        <a:pt x="947013" y="107930"/>
                        <a:pt x="956174" y="103133"/>
                      </a:cubicBezTo>
                      <a:cubicBezTo>
                        <a:pt x="956179" y="103131"/>
                        <a:pt x="956179" y="103130"/>
                        <a:pt x="956184" y="103129"/>
                      </a:cubicBezTo>
                      <a:lnTo>
                        <a:pt x="956184" y="103129"/>
                      </a:lnTo>
                      <a:cubicBezTo>
                        <a:pt x="965345" y="98332"/>
                        <a:pt x="976660" y="101870"/>
                        <a:pt x="981459" y="111032"/>
                      </a:cubicBezTo>
                      <a:cubicBezTo>
                        <a:pt x="981459" y="111035"/>
                        <a:pt x="981463" y="111038"/>
                        <a:pt x="981463" y="111040"/>
                      </a:cubicBezTo>
                      <a:lnTo>
                        <a:pt x="981463" y="111040"/>
                      </a:lnTo>
                      <a:cubicBezTo>
                        <a:pt x="986262" y="120202"/>
                        <a:pt x="982723" y="131518"/>
                        <a:pt x="973561" y="136316"/>
                      </a:cubicBezTo>
                      <a:cubicBezTo>
                        <a:pt x="973556" y="136317"/>
                        <a:pt x="973556" y="136319"/>
                        <a:pt x="973552" y="136320"/>
                      </a:cubicBezTo>
                      <a:lnTo>
                        <a:pt x="973552" y="136320"/>
                      </a:lnTo>
                      <a:cubicBezTo>
                        <a:pt x="970879" y="137709"/>
                        <a:pt x="967906" y="138432"/>
                        <a:pt x="964891" y="138427"/>
                      </a:cubicBezTo>
                      <a:lnTo>
                        <a:pt x="964891" y="138427"/>
                      </a:lnTo>
                      <a:cubicBezTo>
                        <a:pt x="957888" y="138415"/>
                        <a:pt x="951474" y="134496"/>
                        <a:pt x="948272" y="128268"/>
                      </a:cubicBezTo>
                      <a:close/>
                      <a:moveTo>
                        <a:pt x="1023409" y="90302"/>
                      </a:moveTo>
                      <a:cubicBezTo>
                        <a:pt x="1019037" y="80930"/>
                        <a:pt x="1023086" y="69787"/>
                        <a:pt x="1032458" y="65413"/>
                      </a:cubicBezTo>
                      <a:cubicBezTo>
                        <a:pt x="1032468" y="65407"/>
                        <a:pt x="1032482" y="65402"/>
                        <a:pt x="1032491" y="65396"/>
                      </a:cubicBezTo>
                      <a:lnTo>
                        <a:pt x="1032491" y="65396"/>
                      </a:lnTo>
                      <a:cubicBezTo>
                        <a:pt x="1041863" y="61047"/>
                        <a:pt x="1052986" y="65111"/>
                        <a:pt x="1057350" y="74478"/>
                      </a:cubicBezTo>
                      <a:lnTo>
                        <a:pt x="1057350" y="74478"/>
                      </a:lnTo>
                      <a:cubicBezTo>
                        <a:pt x="1061722" y="83850"/>
                        <a:pt x="1057673" y="94993"/>
                        <a:pt x="1048300" y="99367"/>
                      </a:cubicBezTo>
                      <a:cubicBezTo>
                        <a:pt x="1048291" y="99373"/>
                        <a:pt x="1048277" y="99378"/>
                        <a:pt x="1048268" y="99384"/>
                      </a:cubicBezTo>
                      <a:lnTo>
                        <a:pt x="1048268" y="99384"/>
                      </a:lnTo>
                      <a:cubicBezTo>
                        <a:pt x="1045800" y="100524"/>
                        <a:pt x="1043118" y="101116"/>
                        <a:pt x="1040403" y="101116"/>
                      </a:cubicBezTo>
                      <a:lnTo>
                        <a:pt x="1040403" y="101116"/>
                      </a:lnTo>
                      <a:cubicBezTo>
                        <a:pt x="1033086" y="101099"/>
                        <a:pt x="1026447" y="96820"/>
                        <a:pt x="1023409" y="90161"/>
                      </a:cubicBezTo>
                      <a:close/>
                      <a:moveTo>
                        <a:pt x="1100138" y="55612"/>
                      </a:moveTo>
                      <a:cubicBezTo>
                        <a:pt x="1096215" y="46042"/>
                        <a:pt x="1100798" y="35106"/>
                        <a:pt x="1110367" y="31185"/>
                      </a:cubicBezTo>
                      <a:cubicBezTo>
                        <a:pt x="1110376" y="31182"/>
                        <a:pt x="1110381" y="31178"/>
                        <a:pt x="1110390" y="31175"/>
                      </a:cubicBezTo>
                      <a:lnTo>
                        <a:pt x="1110390" y="31175"/>
                      </a:lnTo>
                      <a:cubicBezTo>
                        <a:pt x="1119954" y="27281"/>
                        <a:pt x="1130867" y="31868"/>
                        <a:pt x="1134780" y="41427"/>
                      </a:cubicBezTo>
                      <a:lnTo>
                        <a:pt x="1134780" y="41427"/>
                      </a:lnTo>
                      <a:cubicBezTo>
                        <a:pt x="1138708" y="50993"/>
                        <a:pt x="1134144" y="61934"/>
                        <a:pt x="1124575" y="65864"/>
                      </a:cubicBezTo>
                      <a:cubicBezTo>
                        <a:pt x="1124575" y="65864"/>
                        <a:pt x="1124575" y="65864"/>
                        <a:pt x="1124575" y="65864"/>
                      </a:cubicBezTo>
                      <a:lnTo>
                        <a:pt x="1124575" y="65864"/>
                      </a:lnTo>
                      <a:cubicBezTo>
                        <a:pt x="1122314" y="66784"/>
                        <a:pt x="1119898" y="67260"/>
                        <a:pt x="1117459" y="67269"/>
                      </a:cubicBezTo>
                      <a:lnTo>
                        <a:pt x="1117459" y="67269"/>
                      </a:lnTo>
                      <a:cubicBezTo>
                        <a:pt x="1109852" y="67261"/>
                        <a:pt x="1103008" y="62654"/>
                        <a:pt x="1100138" y="55612"/>
                      </a:cubicBezTo>
                      <a:close/>
                      <a:moveTo>
                        <a:pt x="1178646" y="24995"/>
                      </a:moveTo>
                      <a:cubicBezTo>
                        <a:pt x="1175181" y="15252"/>
                        <a:pt x="1180270" y="4543"/>
                        <a:pt x="1190012" y="1077"/>
                      </a:cubicBezTo>
                      <a:cubicBezTo>
                        <a:pt x="1190017" y="1076"/>
                        <a:pt x="1190017" y="1074"/>
                        <a:pt x="1190021" y="1073"/>
                      </a:cubicBezTo>
                      <a:lnTo>
                        <a:pt x="1190021" y="1073"/>
                      </a:lnTo>
                      <a:cubicBezTo>
                        <a:pt x="1199754" y="-2363"/>
                        <a:pt x="1210433" y="2725"/>
                        <a:pt x="1213897" y="12449"/>
                      </a:cubicBezTo>
                      <a:lnTo>
                        <a:pt x="1213897" y="12449"/>
                      </a:lnTo>
                      <a:cubicBezTo>
                        <a:pt x="1217338" y="22169"/>
                        <a:pt x="1212272" y="32843"/>
                        <a:pt x="1202568" y="36325"/>
                      </a:cubicBezTo>
                      <a:lnTo>
                        <a:pt x="1202568" y="36325"/>
                      </a:lnTo>
                      <a:cubicBezTo>
                        <a:pt x="1200555" y="37055"/>
                        <a:pt x="1198434" y="37435"/>
                        <a:pt x="1196295" y="37448"/>
                      </a:cubicBezTo>
                      <a:lnTo>
                        <a:pt x="1196295" y="37448"/>
                      </a:lnTo>
                      <a:cubicBezTo>
                        <a:pt x="1188369" y="37450"/>
                        <a:pt x="1181300" y="32463"/>
                        <a:pt x="1178646" y="24995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: Shape 221">
                  <a:extLst>
                    <a:ext uri="{FF2B5EF4-FFF2-40B4-BE49-F238E27FC236}">
                      <a16:creationId xmlns:a16="http://schemas.microsoft.com/office/drawing/2014/main" id="{629FFC31-D53C-9145-B8FA-B9A9B6F46A0D}"/>
                    </a:ext>
                  </a:extLst>
                </p:cNvPr>
                <p:cNvSpPr/>
                <p:nvPr/>
              </p:nvSpPr>
              <p:spPr>
                <a:xfrm>
                  <a:off x="839556" y="4622031"/>
                  <a:ext cx="1961795" cy="708396"/>
                </a:xfrm>
                <a:custGeom>
                  <a:avLst/>
                  <a:gdLst>
                    <a:gd name="connsiteX0" fmla="*/ 1428434 w 2037405"/>
                    <a:gd name="connsiteY0" fmla="*/ 735698 h 735698"/>
                    <a:gd name="connsiteX1" fmla="*/ 3311 w 2037405"/>
                    <a:gd name="connsiteY1" fmla="*/ 26273 h 735698"/>
                    <a:gd name="connsiteX2" fmla="*/ 6517 w 2037405"/>
                    <a:gd name="connsiteY2" fmla="*/ 3311 h 735698"/>
                    <a:gd name="connsiteX3" fmla="*/ 29480 w 2037405"/>
                    <a:gd name="connsiteY3" fmla="*/ 6518 h 735698"/>
                    <a:gd name="connsiteX4" fmla="*/ 2015533 w 2037405"/>
                    <a:gd name="connsiteY4" fmla="*/ 601060 h 735698"/>
                    <a:gd name="connsiteX5" fmla="*/ 2036459 w 2037405"/>
                    <a:gd name="connsiteY5" fmla="*/ 611031 h 735698"/>
                    <a:gd name="connsiteX6" fmla="*/ 2026488 w 2037405"/>
                    <a:gd name="connsiteY6" fmla="*/ 631958 h 735698"/>
                    <a:gd name="connsiteX7" fmla="*/ 1428434 w 2037405"/>
                    <a:gd name="connsiteY7" fmla="*/ 735698 h 73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37405" h="735698">
                      <a:moveTo>
                        <a:pt x="1428434" y="735698"/>
                      </a:moveTo>
                      <a:cubicBezTo>
                        <a:pt x="868632" y="734930"/>
                        <a:pt x="341381" y="472465"/>
                        <a:pt x="3311" y="26273"/>
                      </a:cubicBezTo>
                      <a:cubicBezTo>
                        <a:pt x="-2145" y="19045"/>
                        <a:pt x="-709" y="8765"/>
                        <a:pt x="6517" y="3311"/>
                      </a:cubicBezTo>
                      <a:cubicBezTo>
                        <a:pt x="13744" y="-2143"/>
                        <a:pt x="24025" y="-711"/>
                        <a:pt x="29480" y="6518"/>
                      </a:cubicBezTo>
                      <a:cubicBezTo>
                        <a:pt x="492942" y="619786"/>
                        <a:pt x="1290846" y="858539"/>
                        <a:pt x="2015533" y="601060"/>
                      </a:cubicBezTo>
                      <a:cubicBezTo>
                        <a:pt x="2024067" y="598036"/>
                        <a:pt x="2033435" y="602497"/>
                        <a:pt x="2036459" y="611031"/>
                      </a:cubicBezTo>
                      <a:cubicBezTo>
                        <a:pt x="2039483" y="619566"/>
                        <a:pt x="2035022" y="628933"/>
                        <a:pt x="2026488" y="631958"/>
                      </a:cubicBezTo>
                      <a:cubicBezTo>
                        <a:pt x="1834530" y="700461"/>
                        <a:pt x="1632250" y="735548"/>
                        <a:pt x="1428434" y="735698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: Shape 222">
                  <a:extLst>
                    <a:ext uri="{FF2B5EF4-FFF2-40B4-BE49-F238E27FC236}">
                      <a16:creationId xmlns:a16="http://schemas.microsoft.com/office/drawing/2014/main" id="{347E40FE-5BDF-0A4C-9F10-4938B23B8149}"/>
                    </a:ext>
                  </a:extLst>
                </p:cNvPr>
                <p:cNvSpPr/>
                <p:nvPr/>
              </p:nvSpPr>
              <p:spPr>
                <a:xfrm>
                  <a:off x="2767794" y="3020776"/>
                  <a:ext cx="1169443" cy="2212689"/>
                </a:xfrm>
                <a:custGeom>
                  <a:avLst/>
                  <a:gdLst>
                    <a:gd name="connsiteX0" fmla="*/ 1087 w 1214515"/>
                    <a:gd name="connsiteY0" fmla="*/ 2285517 h 2297969"/>
                    <a:gd name="connsiteX1" fmla="*/ 12454 w 1214515"/>
                    <a:gd name="connsiteY1" fmla="*/ 2261600 h 2297969"/>
                    <a:gd name="connsiteX2" fmla="*/ 12463 w 1214515"/>
                    <a:gd name="connsiteY2" fmla="*/ 2261595 h 2297969"/>
                    <a:gd name="connsiteX3" fmla="*/ 12463 w 1214515"/>
                    <a:gd name="connsiteY3" fmla="*/ 2261595 h 2297969"/>
                    <a:gd name="connsiteX4" fmla="*/ 36381 w 1214515"/>
                    <a:gd name="connsiteY4" fmla="*/ 2272961 h 2297969"/>
                    <a:gd name="connsiteX5" fmla="*/ 36385 w 1214515"/>
                    <a:gd name="connsiteY5" fmla="*/ 2272971 h 2297969"/>
                    <a:gd name="connsiteX6" fmla="*/ 36385 w 1214515"/>
                    <a:gd name="connsiteY6" fmla="*/ 2272971 h 2297969"/>
                    <a:gd name="connsiteX7" fmla="*/ 25019 w 1214515"/>
                    <a:gd name="connsiteY7" fmla="*/ 2296888 h 2297969"/>
                    <a:gd name="connsiteX8" fmla="*/ 25009 w 1214515"/>
                    <a:gd name="connsiteY8" fmla="*/ 2296893 h 2297969"/>
                    <a:gd name="connsiteX9" fmla="*/ 25009 w 1214515"/>
                    <a:gd name="connsiteY9" fmla="*/ 2296893 h 2297969"/>
                    <a:gd name="connsiteX10" fmla="*/ 18736 w 1214515"/>
                    <a:gd name="connsiteY10" fmla="*/ 2297970 h 2297969"/>
                    <a:gd name="connsiteX11" fmla="*/ 18736 w 1214515"/>
                    <a:gd name="connsiteY11" fmla="*/ 2297970 h 2297969"/>
                    <a:gd name="connsiteX12" fmla="*/ 1087 w 1214515"/>
                    <a:gd name="connsiteY12" fmla="*/ 2285517 h 2297969"/>
                    <a:gd name="connsiteX13" fmla="*/ 80110 w 1214515"/>
                    <a:gd name="connsiteY13" fmla="*/ 2256258 h 2297969"/>
                    <a:gd name="connsiteX14" fmla="*/ 90035 w 1214515"/>
                    <a:gd name="connsiteY14" fmla="*/ 2231821 h 2297969"/>
                    <a:gd name="connsiteX15" fmla="*/ 90035 w 1214515"/>
                    <a:gd name="connsiteY15" fmla="*/ 2231821 h 2297969"/>
                    <a:gd name="connsiteX16" fmla="*/ 114425 w 1214515"/>
                    <a:gd name="connsiteY16" fmla="*/ 2242074 h 2297969"/>
                    <a:gd name="connsiteX17" fmla="*/ 114425 w 1214515"/>
                    <a:gd name="connsiteY17" fmla="*/ 2242074 h 2297969"/>
                    <a:gd name="connsiteX18" fmla="*/ 104219 w 1214515"/>
                    <a:gd name="connsiteY18" fmla="*/ 2266511 h 2297969"/>
                    <a:gd name="connsiteX19" fmla="*/ 104219 w 1214515"/>
                    <a:gd name="connsiteY19" fmla="*/ 2266511 h 2297969"/>
                    <a:gd name="connsiteX20" fmla="*/ 104219 w 1214515"/>
                    <a:gd name="connsiteY20" fmla="*/ 2266511 h 2297969"/>
                    <a:gd name="connsiteX21" fmla="*/ 97104 w 1214515"/>
                    <a:gd name="connsiteY21" fmla="*/ 2267915 h 2297969"/>
                    <a:gd name="connsiteX22" fmla="*/ 97104 w 1214515"/>
                    <a:gd name="connsiteY22" fmla="*/ 2267915 h 2297969"/>
                    <a:gd name="connsiteX23" fmla="*/ 79876 w 1214515"/>
                    <a:gd name="connsiteY23" fmla="*/ 2256258 h 2297969"/>
                    <a:gd name="connsiteX24" fmla="*/ 157681 w 1214515"/>
                    <a:gd name="connsiteY24" fmla="*/ 2223488 h 2297969"/>
                    <a:gd name="connsiteX25" fmla="*/ 166717 w 1214515"/>
                    <a:gd name="connsiteY25" fmla="*/ 2198630 h 2297969"/>
                    <a:gd name="connsiteX26" fmla="*/ 166717 w 1214515"/>
                    <a:gd name="connsiteY26" fmla="*/ 2198630 h 2297969"/>
                    <a:gd name="connsiteX27" fmla="*/ 191608 w 1214515"/>
                    <a:gd name="connsiteY27" fmla="*/ 2207674 h 2297969"/>
                    <a:gd name="connsiteX28" fmla="*/ 191622 w 1214515"/>
                    <a:gd name="connsiteY28" fmla="*/ 2207712 h 2297969"/>
                    <a:gd name="connsiteX29" fmla="*/ 191622 w 1214515"/>
                    <a:gd name="connsiteY29" fmla="*/ 2207712 h 2297969"/>
                    <a:gd name="connsiteX30" fmla="*/ 182540 w 1214515"/>
                    <a:gd name="connsiteY30" fmla="*/ 2232570 h 2297969"/>
                    <a:gd name="connsiteX31" fmla="*/ 182540 w 1214515"/>
                    <a:gd name="connsiteY31" fmla="*/ 2232570 h 2297969"/>
                    <a:gd name="connsiteX32" fmla="*/ 174628 w 1214515"/>
                    <a:gd name="connsiteY32" fmla="*/ 2234302 h 2297969"/>
                    <a:gd name="connsiteX33" fmla="*/ 174628 w 1214515"/>
                    <a:gd name="connsiteY33" fmla="*/ 2234302 h 2297969"/>
                    <a:gd name="connsiteX34" fmla="*/ 157447 w 1214515"/>
                    <a:gd name="connsiteY34" fmla="*/ 2223348 h 2297969"/>
                    <a:gd name="connsiteX35" fmla="*/ 233567 w 1214515"/>
                    <a:gd name="connsiteY35" fmla="*/ 2186973 h 2297969"/>
                    <a:gd name="connsiteX36" fmla="*/ 241432 w 1214515"/>
                    <a:gd name="connsiteY36" fmla="*/ 2161693 h 2297969"/>
                    <a:gd name="connsiteX37" fmla="*/ 241432 w 1214515"/>
                    <a:gd name="connsiteY37" fmla="*/ 2161693 h 2297969"/>
                    <a:gd name="connsiteX38" fmla="*/ 266712 w 1214515"/>
                    <a:gd name="connsiteY38" fmla="*/ 2169558 h 2297969"/>
                    <a:gd name="connsiteX39" fmla="*/ 266712 w 1214515"/>
                    <a:gd name="connsiteY39" fmla="*/ 2169558 h 2297969"/>
                    <a:gd name="connsiteX40" fmla="*/ 258665 w 1214515"/>
                    <a:gd name="connsiteY40" fmla="*/ 2194786 h 2297969"/>
                    <a:gd name="connsiteX41" fmla="*/ 258566 w 1214515"/>
                    <a:gd name="connsiteY41" fmla="*/ 2194838 h 2297969"/>
                    <a:gd name="connsiteX42" fmla="*/ 258566 w 1214515"/>
                    <a:gd name="connsiteY42" fmla="*/ 2194838 h 2297969"/>
                    <a:gd name="connsiteX43" fmla="*/ 249859 w 1214515"/>
                    <a:gd name="connsiteY43" fmla="*/ 2196991 h 2297969"/>
                    <a:gd name="connsiteX44" fmla="*/ 249859 w 1214515"/>
                    <a:gd name="connsiteY44" fmla="*/ 2196991 h 2297969"/>
                    <a:gd name="connsiteX45" fmla="*/ 233333 w 1214515"/>
                    <a:gd name="connsiteY45" fmla="*/ 2186832 h 2297969"/>
                    <a:gd name="connsiteX46" fmla="*/ 307628 w 1214515"/>
                    <a:gd name="connsiteY46" fmla="*/ 2146853 h 2297969"/>
                    <a:gd name="connsiteX47" fmla="*/ 314285 w 1214515"/>
                    <a:gd name="connsiteY47" fmla="*/ 2121222 h 2297969"/>
                    <a:gd name="connsiteX48" fmla="*/ 314322 w 1214515"/>
                    <a:gd name="connsiteY48" fmla="*/ 2121199 h 2297969"/>
                    <a:gd name="connsiteX49" fmla="*/ 314322 w 1214515"/>
                    <a:gd name="connsiteY49" fmla="*/ 2121199 h 2297969"/>
                    <a:gd name="connsiteX50" fmla="*/ 339930 w 1214515"/>
                    <a:gd name="connsiteY50" fmla="*/ 2127893 h 2297969"/>
                    <a:gd name="connsiteX51" fmla="*/ 339930 w 1214515"/>
                    <a:gd name="connsiteY51" fmla="*/ 2127893 h 2297969"/>
                    <a:gd name="connsiteX52" fmla="*/ 333282 w 1214515"/>
                    <a:gd name="connsiteY52" fmla="*/ 2153501 h 2297969"/>
                    <a:gd name="connsiteX53" fmla="*/ 333282 w 1214515"/>
                    <a:gd name="connsiteY53" fmla="*/ 2153501 h 2297969"/>
                    <a:gd name="connsiteX54" fmla="*/ 323919 w 1214515"/>
                    <a:gd name="connsiteY54" fmla="*/ 2156075 h 2297969"/>
                    <a:gd name="connsiteX55" fmla="*/ 323919 w 1214515"/>
                    <a:gd name="connsiteY55" fmla="*/ 2156075 h 2297969"/>
                    <a:gd name="connsiteX56" fmla="*/ 307394 w 1214515"/>
                    <a:gd name="connsiteY56" fmla="*/ 2146712 h 2297969"/>
                    <a:gd name="connsiteX57" fmla="*/ 379722 w 1214515"/>
                    <a:gd name="connsiteY57" fmla="*/ 2103222 h 2297969"/>
                    <a:gd name="connsiteX58" fmla="*/ 385152 w 1214515"/>
                    <a:gd name="connsiteY58" fmla="*/ 2077334 h 2297969"/>
                    <a:gd name="connsiteX59" fmla="*/ 385152 w 1214515"/>
                    <a:gd name="connsiteY59" fmla="*/ 2077334 h 2297969"/>
                    <a:gd name="connsiteX60" fmla="*/ 411074 w 1214515"/>
                    <a:gd name="connsiteY60" fmla="*/ 2082745 h 2297969"/>
                    <a:gd name="connsiteX61" fmla="*/ 411088 w 1214515"/>
                    <a:gd name="connsiteY61" fmla="*/ 2082764 h 2297969"/>
                    <a:gd name="connsiteX62" fmla="*/ 411088 w 1214515"/>
                    <a:gd name="connsiteY62" fmla="*/ 2082764 h 2297969"/>
                    <a:gd name="connsiteX63" fmla="*/ 405610 w 1214515"/>
                    <a:gd name="connsiteY63" fmla="*/ 2108653 h 2297969"/>
                    <a:gd name="connsiteX64" fmla="*/ 405610 w 1214515"/>
                    <a:gd name="connsiteY64" fmla="*/ 2108653 h 2297969"/>
                    <a:gd name="connsiteX65" fmla="*/ 395405 w 1214515"/>
                    <a:gd name="connsiteY65" fmla="*/ 2111742 h 2297969"/>
                    <a:gd name="connsiteX66" fmla="*/ 395405 w 1214515"/>
                    <a:gd name="connsiteY66" fmla="*/ 2111742 h 2297969"/>
                    <a:gd name="connsiteX67" fmla="*/ 379488 w 1214515"/>
                    <a:gd name="connsiteY67" fmla="*/ 2103082 h 2297969"/>
                    <a:gd name="connsiteX68" fmla="*/ 449616 w 1214515"/>
                    <a:gd name="connsiteY68" fmla="*/ 2056407 h 2297969"/>
                    <a:gd name="connsiteX69" fmla="*/ 453829 w 1214515"/>
                    <a:gd name="connsiteY69" fmla="*/ 2030285 h 2297969"/>
                    <a:gd name="connsiteX70" fmla="*/ 453829 w 1214515"/>
                    <a:gd name="connsiteY70" fmla="*/ 2030285 h 2297969"/>
                    <a:gd name="connsiteX71" fmla="*/ 479951 w 1214515"/>
                    <a:gd name="connsiteY71" fmla="*/ 2034452 h 2297969"/>
                    <a:gd name="connsiteX72" fmla="*/ 479951 w 1214515"/>
                    <a:gd name="connsiteY72" fmla="*/ 2034452 h 2297969"/>
                    <a:gd name="connsiteX73" fmla="*/ 475804 w 1214515"/>
                    <a:gd name="connsiteY73" fmla="*/ 2060607 h 2297969"/>
                    <a:gd name="connsiteX74" fmla="*/ 475785 w 1214515"/>
                    <a:gd name="connsiteY74" fmla="*/ 2060621 h 2297969"/>
                    <a:gd name="connsiteX75" fmla="*/ 475785 w 1214515"/>
                    <a:gd name="connsiteY75" fmla="*/ 2060621 h 2297969"/>
                    <a:gd name="connsiteX76" fmla="*/ 464550 w 1214515"/>
                    <a:gd name="connsiteY76" fmla="*/ 2063757 h 2297969"/>
                    <a:gd name="connsiteX77" fmla="*/ 464550 w 1214515"/>
                    <a:gd name="connsiteY77" fmla="*/ 2063757 h 2297969"/>
                    <a:gd name="connsiteX78" fmla="*/ 449382 w 1214515"/>
                    <a:gd name="connsiteY78" fmla="*/ 2056080 h 2297969"/>
                    <a:gd name="connsiteX79" fmla="*/ 517075 w 1214515"/>
                    <a:gd name="connsiteY79" fmla="*/ 2006223 h 2297969"/>
                    <a:gd name="connsiteX80" fmla="*/ 519982 w 1214515"/>
                    <a:gd name="connsiteY80" fmla="*/ 1979899 h 2297969"/>
                    <a:gd name="connsiteX81" fmla="*/ 520024 w 1214515"/>
                    <a:gd name="connsiteY81" fmla="*/ 1979866 h 2297969"/>
                    <a:gd name="connsiteX82" fmla="*/ 520024 w 1214515"/>
                    <a:gd name="connsiteY82" fmla="*/ 1979866 h 2297969"/>
                    <a:gd name="connsiteX83" fmla="*/ 546334 w 1214515"/>
                    <a:gd name="connsiteY83" fmla="*/ 1982815 h 2297969"/>
                    <a:gd name="connsiteX84" fmla="*/ 546334 w 1214515"/>
                    <a:gd name="connsiteY84" fmla="*/ 1982815 h 2297969"/>
                    <a:gd name="connsiteX85" fmla="*/ 543385 w 1214515"/>
                    <a:gd name="connsiteY85" fmla="*/ 2009125 h 2297969"/>
                    <a:gd name="connsiteX86" fmla="*/ 543385 w 1214515"/>
                    <a:gd name="connsiteY86" fmla="*/ 2009125 h 2297969"/>
                    <a:gd name="connsiteX87" fmla="*/ 531728 w 1214515"/>
                    <a:gd name="connsiteY87" fmla="*/ 2013245 h 2297969"/>
                    <a:gd name="connsiteX88" fmla="*/ 531728 w 1214515"/>
                    <a:gd name="connsiteY88" fmla="*/ 2013245 h 2297969"/>
                    <a:gd name="connsiteX89" fmla="*/ 516841 w 1214515"/>
                    <a:gd name="connsiteY89" fmla="*/ 2005895 h 2297969"/>
                    <a:gd name="connsiteX90" fmla="*/ 582100 w 1214515"/>
                    <a:gd name="connsiteY90" fmla="*/ 1952807 h 2297969"/>
                    <a:gd name="connsiteX91" fmla="*/ 583720 w 1214515"/>
                    <a:gd name="connsiteY91" fmla="*/ 1926376 h 2297969"/>
                    <a:gd name="connsiteX92" fmla="*/ 583739 w 1214515"/>
                    <a:gd name="connsiteY92" fmla="*/ 1926357 h 2297969"/>
                    <a:gd name="connsiteX93" fmla="*/ 583739 w 1214515"/>
                    <a:gd name="connsiteY93" fmla="*/ 1926357 h 2297969"/>
                    <a:gd name="connsiteX94" fmla="*/ 610170 w 1214515"/>
                    <a:gd name="connsiteY94" fmla="*/ 1928019 h 2297969"/>
                    <a:gd name="connsiteX95" fmla="*/ 610189 w 1214515"/>
                    <a:gd name="connsiteY95" fmla="*/ 1928043 h 2297969"/>
                    <a:gd name="connsiteX96" fmla="*/ 610189 w 1214515"/>
                    <a:gd name="connsiteY96" fmla="*/ 1928043 h 2297969"/>
                    <a:gd name="connsiteX97" fmla="*/ 608527 w 1214515"/>
                    <a:gd name="connsiteY97" fmla="*/ 1954474 h 2297969"/>
                    <a:gd name="connsiteX98" fmla="*/ 608504 w 1214515"/>
                    <a:gd name="connsiteY98" fmla="*/ 1954493 h 2297969"/>
                    <a:gd name="connsiteX99" fmla="*/ 608504 w 1214515"/>
                    <a:gd name="connsiteY99" fmla="*/ 1954493 h 2297969"/>
                    <a:gd name="connsiteX100" fmla="*/ 596145 w 1214515"/>
                    <a:gd name="connsiteY100" fmla="*/ 1959174 h 2297969"/>
                    <a:gd name="connsiteX101" fmla="*/ 596145 w 1214515"/>
                    <a:gd name="connsiteY101" fmla="*/ 1959174 h 2297969"/>
                    <a:gd name="connsiteX102" fmla="*/ 581866 w 1214515"/>
                    <a:gd name="connsiteY102" fmla="*/ 1952480 h 2297969"/>
                    <a:gd name="connsiteX103" fmla="*/ 644457 w 1214515"/>
                    <a:gd name="connsiteY103" fmla="*/ 1896349 h 2297969"/>
                    <a:gd name="connsiteX104" fmla="*/ 644860 w 1214515"/>
                    <a:gd name="connsiteY104" fmla="*/ 1869871 h 2297969"/>
                    <a:gd name="connsiteX105" fmla="*/ 644879 w 1214515"/>
                    <a:gd name="connsiteY105" fmla="*/ 1869852 h 2297969"/>
                    <a:gd name="connsiteX106" fmla="*/ 644879 w 1214515"/>
                    <a:gd name="connsiteY106" fmla="*/ 1869852 h 2297969"/>
                    <a:gd name="connsiteX107" fmla="*/ 671329 w 1214515"/>
                    <a:gd name="connsiteY107" fmla="*/ 1870273 h 2297969"/>
                    <a:gd name="connsiteX108" fmla="*/ 671329 w 1214515"/>
                    <a:gd name="connsiteY108" fmla="*/ 1870273 h 2297969"/>
                    <a:gd name="connsiteX109" fmla="*/ 670954 w 1214515"/>
                    <a:gd name="connsiteY109" fmla="*/ 1896724 h 2297969"/>
                    <a:gd name="connsiteX110" fmla="*/ 670954 w 1214515"/>
                    <a:gd name="connsiteY110" fmla="*/ 1896724 h 2297969"/>
                    <a:gd name="connsiteX111" fmla="*/ 657893 w 1214515"/>
                    <a:gd name="connsiteY111" fmla="*/ 1902014 h 2297969"/>
                    <a:gd name="connsiteX112" fmla="*/ 657893 w 1214515"/>
                    <a:gd name="connsiteY112" fmla="*/ 1902014 h 2297969"/>
                    <a:gd name="connsiteX113" fmla="*/ 644223 w 1214515"/>
                    <a:gd name="connsiteY113" fmla="*/ 1896021 h 2297969"/>
                    <a:gd name="connsiteX114" fmla="*/ 702928 w 1214515"/>
                    <a:gd name="connsiteY114" fmla="*/ 1836942 h 2297969"/>
                    <a:gd name="connsiteX115" fmla="*/ 700915 w 1214515"/>
                    <a:gd name="connsiteY115" fmla="*/ 1810492 h 2297969"/>
                    <a:gd name="connsiteX116" fmla="*/ 700915 w 1214515"/>
                    <a:gd name="connsiteY116" fmla="*/ 1810492 h 2297969"/>
                    <a:gd name="connsiteX117" fmla="*/ 728583 w 1214515"/>
                    <a:gd name="connsiteY117" fmla="*/ 1809649 h 2297969"/>
                    <a:gd name="connsiteX118" fmla="*/ 728583 w 1214515"/>
                    <a:gd name="connsiteY118" fmla="*/ 1809649 h 2297969"/>
                    <a:gd name="connsiteX119" fmla="*/ 730039 w 1214515"/>
                    <a:gd name="connsiteY119" fmla="*/ 1836090 h 2297969"/>
                    <a:gd name="connsiteX120" fmla="*/ 729987 w 1214515"/>
                    <a:gd name="connsiteY120" fmla="*/ 1836146 h 2297969"/>
                    <a:gd name="connsiteX121" fmla="*/ 729987 w 1214515"/>
                    <a:gd name="connsiteY121" fmla="*/ 1836146 h 2297969"/>
                    <a:gd name="connsiteX122" fmla="*/ 715943 w 1214515"/>
                    <a:gd name="connsiteY122" fmla="*/ 1842045 h 2297969"/>
                    <a:gd name="connsiteX123" fmla="*/ 715943 w 1214515"/>
                    <a:gd name="connsiteY123" fmla="*/ 1842045 h 2297969"/>
                    <a:gd name="connsiteX124" fmla="*/ 702694 w 1214515"/>
                    <a:gd name="connsiteY124" fmla="*/ 1836614 h 2297969"/>
                    <a:gd name="connsiteX125" fmla="*/ 760838 w 1214515"/>
                    <a:gd name="connsiteY125" fmla="*/ 1774772 h 2297969"/>
                    <a:gd name="connsiteX126" fmla="*/ 758675 w 1214515"/>
                    <a:gd name="connsiteY126" fmla="*/ 1748378 h 2297969"/>
                    <a:gd name="connsiteX127" fmla="*/ 758684 w 1214515"/>
                    <a:gd name="connsiteY127" fmla="*/ 1748369 h 2297969"/>
                    <a:gd name="connsiteX128" fmla="*/ 758684 w 1214515"/>
                    <a:gd name="connsiteY128" fmla="*/ 1748369 h 2297969"/>
                    <a:gd name="connsiteX129" fmla="*/ 785078 w 1214515"/>
                    <a:gd name="connsiteY129" fmla="*/ 1746206 h 2297969"/>
                    <a:gd name="connsiteX130" fmla="*/ 785087 w 1214515"/>
                    <a:gd name="connsiteY130" fmla="*/ 1746215 h 2297969"/>
                    <a:gd name="connsiteX131" fmla="*/ 785087 w 1214515"/>
                    <a:gd name="connsiteY131" fmla="*/ 1746215 h 2297969"/>
                    <a:gd name="connsiteX132" fmla="*/ 787199 w 1214515"/>
                    <a:gd name="connsiteY132" fmla="*/ 1772614 h 2297969"/>
                    <a:gd name="connsiteX133" fmla="*/ 787194 w 1214515"/>
                    <a:gd name="connsiteY133" fmla="*/ 1772619 h 2297969"/>
                    <a:gd name="connsiteX134" fmla="*/ 787194 w 1214515"/>
                    <a:gd name="connsiteY134" fmla="*/ 1772619 h 2297969"/>
                    <a:gd name="connsiteX135" fmla="*/ 773150 w 1214515"/>
                    <a:gd name="connsiteY135" fmla="*/ 1779219 h 2297969"/>
                    <a:gd name="connsiteX136" fmla="*/ 773150 w 1214515"/>
                    <a:gd name="connsiteY136" fmla="*/ 1779219 h 2297969"/>
                    <a:gd name="connsiteX137" fmla="*/ 760604 w 1214515"/>
                    <a:gd name="connsiteY137" fmla="*/ 1774445 h 2297969"/>
                    <a:gd name="connsiteX138" fmla="*/ 814534 w 1214515"/>
                    <a:gd name="connsiteY138" fmla="*/ 1709934 h 2297969"/>
                    <a:gd name="connsiteX139" fmla="*/ 811163 w 1214515"/>
                    <a:gd name="connsiteY139" fmla="*/ 1683671 h 2297969"/>
                    <a:gd name="connsiteX140" fmla="*/ 811163 w 1214515"/>
                    <a:gd name="connsiteY140" fmla="*/ 1683671 h 2297969"/>
                    <a:gd name="connsiteX141" fmla="*/ 837426 w 1214515"/>
                    <a:gd name="connsiteY141" fmla="*/ 1680301 h 2297969"/>
                    <a:gd name="connsiteX142" fmla="*/ 837426 w 1214515"/>
                    <a:gd name="connsiteY142" fmla="*/ 1680301 h 2297969"/>
                    <a:gd name="connsiteX143" fmla="*/ 840797 w 1214515"/>
                    <a:gd name="connsiteY143" fmla="*/ 1706564 h 2297969"/>
                    <a:gd name="connsiteX144" fmla="*/ 840797 w 1214515"/>
                    <a:gd name="connsiteY144" fmla="*/ 1706564 h 2297969"/>
                    <a:gd name="connsiteX145" fmla="*/ 825957 w 1214515"/>
                    <a:gd name="connsiteY145" fmla="*/ 1713820 h 2297969"/>
                    <a:gd name="connsiteX146" fmla="*/ 825957 w 1214515"/>
                    <a:gd name="connsiteY146" fmla="*/ 1713820 h 2297969"/>
                    <a:gd name="connsiteX147" fmla="*/ 814300 w 1214515"/>
                    <a:gd name="connsiteY147" fmla="*/ 1709607 h 2297969"/>
                    <a:gd name="connsiteX148" fmla="*/ 864906 w 1214515"/>
                    <a:gd name="connsiteY148" fmla="*/ 1642428 h 2297969"/>
                    <a:gd name="connsiteX149" fmla="*/ 860215 w 1214515"/>
                    <a:gd name="connsiteY149" fmla="*/ 1616366 h 2297969"/>
                    <a:gd name="connsiteX150" fmla="*/ 860225 w 1214515"/>
                    <a:gd name="connsiteY150" fmla="*/ 1616352 h 2297969"/>
                    <a:gd name="connsiteX151" fmla="*/ 860225 w 1214515"/>
                    <a:gd name="connsiteY151" fmla="*/ 1616352 h 2297969"/>
                    <a:gd name="connsiteX152" fmla="*/ 886286 w 1214515"/>
                    <a:gd name="connsiteY152" fmla="*/ 1611661 h 2297969"/>
                    <a:gd name="connsiteX153" fmla="*/ 886300 w 1214515"/>
                    <a:gd name="connsiteY153" fmla="*/ 1611671 h 2297969"/>
                    <a:gd name="connsiteX154" fmla="*/ 886300 w 1214515"/>
                    <a:gd name="connsiteY154" fmla="*/ 1611671 h 2297969"/>
                    <a:gd name="connsiteX155" fmla="*/ 890991 w 1214515"/>
                    <a:gd name="connsiteY155" fmla="*/ 1637733 h 2297969"/>
                    <a:gd name="connsiteX156" fmla="*/ 890982 w 1214515"/>
                    <a:gd name="connsiteY156" fmla="*/ 1637747 h 2297969"/>
                    <a:gd name="connsiteX157" fmla="*/ 890982 w 1214515"/>
                    <a:gd name="connsiteY157" fmla="*/ 1637747 h 2297969"/>
                    <a:gd name="connsiteX158" fmla="*/ 875580 w 1214515"/>
                    <a:gd name="connsiteY158" fmla="*/ 1645752 h 2297969"/>
                    <a:gd name="connsiteX159" fmla="*/ 875580 w 1214515"/>
                    <a:gd name="connsiteY159" fmla="*/ 1645752 h 2297969"/>
                    <a:gd name="connsiteX160" fmla="*/ 864906 w 1214515"/>
                    <a:gd name="connsiteY160" fmla="*/ 1642428 h 2297969"/>
                    <a:gd name="connsiteX161" fmla="*/ 912235 w 1214515"/>
                    <a:gd name="connsiteY161" fmla="*/ 1572768 h 2297969"/>
                    <a:gd name="connsiteX162" fmla="*/ 906374 w 1214515"/>
                    <a:gd name="connsiteY162" fmla="*/ 1546941 h 2297969"/>
                    <a:gd name="connsiteX163" fmla="*/ 906384 w 1214515"/>
                    <a:gd name="connsiteY163" fmla="*/ 1546927 h 2297969"/>
                    <a:gd name="connsiteX164" fmla="*/ 906384 w 1214515"/>
                    <a:gd name="connsiteY164" fmla="*/ 1546927 h 2297969"/>
                    <a:gd name="connsiteX165" fmla="*/ 932211 w 1214515"/>
                    <a:gd name="connsiteY165" fmla="*/ 1541066 h 2297969"/>
                    <a:gd name="connsiteX166" fmla="*/ 932225 w 1214515"/>
                    <a:gd name="connsiteY166" fmla="*/ 1541075 h 2297969"/>
                    <a:gd name="connsiteX167" fmla="*/ 932225 w 1214515"/>
                    <a:gd name="connsiteY167" fmla="*/ 1541075 h 2297969"/>
                    <a:gd name="connsiteX168" fmla="*/ 938035 w 1214515"/>
                    <a:gd name="connsiteY168" fmla="*/ 1566912 h 2297969"/>
                    <a:gd name="connsiteX169" fmla="*/ 938030 w 1214515"/>
                    <a:gd name="connsiteY169" fmla="*/ 1566916 h 2297969"/>
                    <a:gd name="connsiteX170" fmla="*/ 938030 w 1214515"/>
                    <a:gd name="connsiteY170" fmla="*/ 1566916 h 2297969"/>
                    <a:gd name="connsiteX171" fmla="*/ 922207 w 1214515"/>
                    <a:gd name="connsiteY171" fmla="*/ 1575671 h 2297969"/>
                    <a:gd name="connsiteX172" fmla="*/ 922207 w 1214515"/>
                    <a:gd name="connsiteY172" fmla="*/ 1575671 h 2297969"/>
                    <a:gd name="connsiteX173" fmla="*/ 912235 w 1214515"/>
                    <a:gd name="connsiteY173" fmla="*/ 1572628 h 2297969"/>
                    <a:gd name="connsiteX174" fmla="*/ 956100 w 1214515"/>
                    <a:gd name="connsiteY174" fmla="*/ 1500815 h 2297969"/>
                    <a:gd name="connsiteX175" fmla="*/ 949059 w 1214515"/>
                    <a:gd name="connsiteY175" fmla="*/ 1475287 h 2297969"/>
                    <a:gd name="connsiteX176" fmla="*/ 949078 w 1214515"/>
                    <a:gd name="connsiteY176" fmla="*/ 1475254 h 2297969"/>
                    <a:gd name="connsiteX177" fmla="*/ 949078 w 1214515"/>
                    <a:gd name="connsiteY177" fmla="*/ 1475254 h 2297969"/>
                    <a:gd name="connsiteX178" fmla="*/ 974592 w 1214515"/>
                    <a:gd name="connsiteY178" fmla="*/ 1468185 h 2297969"/>
                    <a:gd name="connsiteX179" fmla="*/ 974592 w 1214515"/>
                    <a:gd name="connsiteY179" fmla="*/ 1468185 h 2297969"/>
                    <a:gd name="connsiteX180" fmla="*/ 981689 w 1214515"/>
                    <a:gd name="connsiteY180" fmla="*/ 1493699 h 2297969"/>
                    <a:gd name="connsiteX181" fmla="*/ 981661 w 1214515"/>
                    <a:gd name="connsiteY181" fmla="*/ 1493745 h 2297969"/>
                    <a:gd name="connsiteX182" fmla="*/ 981661 w 1214515"/>
                    <a:gd name="connsiteY182" fmla="*/ 1493745 h 2297969"/>
                    <a:gd name="connsiteX183" fmla="*/ 965323 w 1214515"/>
                    <a:gd name="connsiteY183" fmla="*/ 1503108 h 2297969"/>
                    <a:gd name="connsiteX184" fmla="*/ 965323 w 1214515"/>
                    <a:gd name="connsiteY184" fmla="*/ 1503108 h 2297969"/>
                    <a:gd name="connsiteX185" fmla="*/ 956100 w 1214515"/>
                    <a:gd name="connsiteY185" fmla="*/ 1500815 h 2297969"/>
                    <a:gd name="connsiteX186" fmla="*/ 996735 w 1214515"/>
                    <a:gd name="connsiteY186" fmla="*/ 1427082 h 2297969"/>
                    <a:gd name="connsiteX187" fmla="*/ 988496 w 1214515"/>
                    <a:gd name="connsiteY187" fmla="*/ 1401943 h 2297969"/>
                    <a:gd name="connsiteX188" fmla="*/ 988496 w 1214515"/>
                    <a:gd name="connsiteY188" fmla="*/ 1401943 h 2297969"/>
                    <a:gd name="connsiteX189" fmla="*/ 1013635 w 1214515"/>
                    <a:gd name="connsiteY189" fmla="*/ 1393656 h 2297969"/>
                    <a:gd name="connsiteX190" fmla="*/ 1013635 w 1214515"/>
                    <a:gd name="connsiteY190" fmla="*/ 1393656 h 2297969"/>
                    <a:gd name="connsiteX191" fmla="*/ 1021940 w 1214515"/>
                    <a:gd name="connsiteY191" fmla="*/ 1418800 h 2297969"/>
                    <a:gd name="connsiteX192" fmla="*/ 1021921 w 1214515"/>
                    <a:gd name="connsiteY192" fmla="*/ 1418842 h 2297969"/>
                    <a:gd name="connsiteX193" fmla="*/ 1021921 w 1214515"/>
                    <a:gd name="connsiteY193" fmla="*/ 1418842 h 2297969"/>
                    <a:gd name="connsiteX194" fmla="*/ 1005209 w 1214515"/>
                    <a:gd name="connsiteY194" fmla="*/ 1429095 h 2297969"/>
                    <a:gd name="connsiteX195" fmla="*/ 1005209 w 1214515"/>
                    <a:gd name="connsiteY195" fmla="*/ 1429095 h 2297969"/>
                    <a:gd name="connsiteX196" fmla="*/ 996735 w 1214515"/>
                    <a:gd name="connsiteY196" fmla="*/ 1427082 h 2297969"/>
                    <a:gd name="connsiteX197" fmla="*/ 1033766 w 1214515"/>
                    <a:gd name="connsiteY197" fmla="*/ 1351383 h 2297969"/>
                    <a:gd name="connsiteX198" fmla="*/ 1024403 w 1214515"/>
                    <a:gd name="connsiteY198" fmla="*/ 1326665 h 2297969"/>
                    <a:gd name="connsiteX199" fmla="*/ 1024403 w 1214515"/>
                    <a:gd name="connsiteY199" fmla="*/ 1326665 h 2297969"/>
                    <a:gd name="connsiteX200" fmla="*/ 1049121 w 1214515"/>
                    <a:gd name="connsiteY200" fmla="*/ 1317302 h 2297969"/>
                    <a:gd name="connsiteX201" fmla="*/ 1049121 w 1214515"/>
                    <a:gd name="connsiteY201" fmla="*/ 1317302 h 2297969"/>
                    <a:gd name="connsiteX202" fmla="*/ 1058484 w 1214515"/>
                    <a:gd name="connsiteY202" fmla="*/ 1342067 h 2297969"/>
                    <a:gd name="connsiteX203" fmla="*/ 1058484 w 1214515"/>
                    <a:gd name="connsiteY203" fmla="*/ 1342067 h 2297969"/>
                    <a:gd name="connsiteX204" fmla="*/ 1041350 w 1214515"/>
                    <a:gd name="connsiteY204" fmla="*/ 1353162 h 2297969"/>
                    <a:gd name="connsiteX205" fmla="*/ 1041350 w 1214515"/>
                    <a:gd name="connsiteY205" fmla="*/ 1353162 h 2297969"/>
                    <a:gd name="connsiteX206" fmla="*/ 1033766 w 1214515"/>
                    <a:gd name="connsiteY206" fmla="*/ 1351243 h 2297969"/>
                    <a:gd name="connsiteX207" fmla="*/ 1067191 w 1214515"/>
                    <a:gd name="connsiteY207" fmla="*/ 1274046 h 2297969"/>
                    <a:gd name="connsiteX208" fmla="*/ 1056564 w 1214515"/>
                    <a:gd name="connsiteY208" fmla="*/ 1249796 h 2297969"/>
                    <a:gd name="connsiteX209" fmla="*/ 1056564 w 1214515"/>
                    <a:gd name="connsiteY209" fmla="*/ 1249796 h 2297969"/>
                    <a:gd name="connsiteX210" fmla="*/ 1080814 w 1214515"/>
                    <a:gd name="connsiteY210" fmla="*/ 1239169 h 2297969"/>
                    <a:gd name="connsiteX211" fmla="*/ 1080814 w 1214515"/>
                    <a:gd name="connsiteY211" fmla="*/ 1239169 h 2297969"/>
                    <a:gd name="connsiteX212" fmla="*/ 1091460 w 1214515"/>
                    <a:gd name="connsiteY212" fmla="*/ 1263419 h 2297969"/>
                    <a:gd name="connsiteX213" fmla="*/ 1091441 w 1214515"/>
                    <a:gd name="connsiteY213" fmla="*/ 1263466 h 2297969"/>
                    <a:gd name="connsiteX214" fmla="*/ 1091441 w 1214515"/>
                    <a:gd name="connsiteY214" fmla="*/ 1263466 h 2297969"/>
                    <a:gd name="connsiteX215" fmla="*/ 1073979 w 1214515"/>
                    <a:gd name="connsiteY215" fmla="*/ 1275357 h 2297969"/>
                    <a:gd name="connsiteX216" fmla="*/ 1073979 w 1214515"/>
                    <a:gd name="connsiteY216" fmla="*/ 1275357 h 2297969"/>
                    <a:gd name="connsiteX217" fmla="*/ 1067191 w 1214515"/>
                    <a:gd name="connsiteY217" fmla="*/ 1273905 h 2297969"/>
                    <a:gd name="connsiteX218" fmla="*/ 1096544 w 1214515"/>
                    <a:gd name="connsiteY218" fmla="*/ 1195070 h 2297969"/>
                    <a:gd name="connsiteX219" fmla="*/ 1084512 w 1214515"/>
                    <a:gd name="connsiteY219" fmla="*/ 1171335 h 2297969"/>
                    <a:gd name="connsiteX220" fmla="*/ 1084512 w 1214515"/>
                    <a:gd name="connsiteY220" fmla="*/ 1171335 h 2297969"/>
                    <a:gd name="connsiteX221" fmla="*/ 1108528 w 1214515"/>
                    <a:gd name="connsiteY221" fmla="*/ 1159631 h 2297969"/>
                    <a:gd name="connsiteX222" fmla="*/ 1108528 w 1214515"/>
                    <a:gd name="connsiteY222" fmla="*/ 1159631 h 2297969"/>
                    <a:gd name="connsiteX223" fmla="*/ 1120447 w 1214515"/>
                    <a:gd name="connsiteY223" fmla="*/ 1183277 h 2297969"/>
                    <a:gd name="connsiteX224" fmla="*/ 1120419 w 1214515"/>
                    <a:gd name="connsiteY224" fmla="*/ 1183366 h 2297969"/>
                    <a:gd name="connsiteX225" fmla="*/ 1120419 w 1214515"/>
                    <a:gd name="connsiteY225" fmla="*/ 1183366 h 2297969"/>
                    <a:gd name="connsiteX226" fmla="*/ 1102583 w 1214515"/>
                    <a:gd name="connsiteY226" fmla="*/ 1196100 h 2297969"/>
                    <a:gd name="connsiteX227" fmla="*/ 1102583 w 1214515"/>
                    <a:gd name="connsiteY227" fmla="*/ 1196100 h 2297969"/>
                    <a:gd name="connsiteX228" fmla="*/ 1096544 w 1214515"/>
                    <a:gd name="connsiteY228" fmla="*/ 1195070 h 2297969"/>
                    <a:gd name="connsiteX229" fmla="*/ 1122760 w 1214515"/>
                    <a:gd name="connsiteY229" fmla="*/ 1115813 h 2297969"/>
                    <a:gd name="connsiteX230" fmla="*/ 1109825 w 1214515"/>
                    <a:gd name="connsiteY230" fmla="*/ 1094082 h 2297969"/>
                    <a:gd name="connsiteX231" fmla="*/ 1109932 w 1214515"/>
                    <a:gd name="connsiteY231" fmla="*/ 1093670 h 2297969"/>
                    <a:gd name="connsiteX232" fmla="*/ 1109932 w 1214515"/>
                    <a:gd name="connsiteY232" fmla="*/ 1093670 h 2297969"/>
                    <a:gd name="connsiteX233" fmla="*/ 1133106 w 1214515"/>
                    <a:gd name="connsiteY233" fmla="*/ 1079626 h 2297969"/>
                    <a:gd name="connsiteX234" fmla="*/ 1133106 w 1214515"/>
                    <a:gd name="connsiteY234" fmla="*/ 1079626 h 2297969"/>
                    <a:gd name="connsiteX235" fmla="*/ 1146097 w 1214515"/>
                    <a:gd name="connsiteY235" fmla="*/ 1101862 h 2297969"/>
                    <a:gd name="connsiteX236" fmla="*/ 1145980 w 1214515"/>
                    <a:gd name="connsiteY236" fmla="*/ 1102284 h 2297969"/>
                    <a:gd name="connsiteX237" fmla="*/ 1145980 w 1214515"/>
                    <a:gd name="connsiteY237" fmla="*/ 1102284 h 2297969"/>
                    <a:gd name="connsiteX238" fmla="*/ 1127956 w 1214515"/>
                    <a:gd name="connsiteY238" fmla="*/ 1116094 h 2297969"/>
                    <a:gd name="connsiteX239" fmla="*/ 1127956 w 1214515"/>
                    <a:gd name="connsiteY239" fmla="*/ 1116094 h 2297969"/>
                    <a:gd name="connsiteX240" fmla="*/ 1122806 w 1214515"/>
                    <a:gd name="connsiteY240" fmla="*/ 1115813 h 2297969"/>
                    <a:gd name="connsiteX241" fmla="*/ 1144856 w 1214515"/>
                    <a:gd name="connsiteY241" fmla="*/ 1033513 h 2297969"/>
                    <a:gd name="connsiteX242" fmla="*/ 1130793 w 1214515"/>
                    <a:gd name="connsiteY242" fmla="*/ 1011075 h 2297969"/>
                    <a:gd name="connsiteX243" fmla="*/ 1130812 w 1214515"/>
                    <a:gd name="connsiteY243" fmla="*/ 1010996 h 2297969"/>
                    <a:gd name="connsiteX244" fmla="*/ 1130812 w 1214515"/>
                    <a:gd name="connsiteY244" fmla="*/ 1010996 h 2297969"/>
                    <a:gd name="connsiteX245" fmla="*/ 1153259 w 1214515"/>
                    <a:gd name="connsiteY245" fmla="*/ 996947 h 2297969"/>
                    <a:gd name="connsiteX246" fmla="*/ 1153283 w 1214515"/>
                    <a:gd name="connsiteY246" fmla="*/ 996951 h 2297969"/>
                    <a:gd name="connsiteX247" fmla="*/ 1153283 w 1214515"/>
                    <a:gd name="connsiteY247" fmla="*/ 996951 h 2297969"/>
                    <a:gd name="connsiteX248" fmla="*/ 1167346 w 1214515"/>
                    <a:gd name="connsiteY248" fmla="*/ 1019389 h 2297969"/>
                    <a:gd name="connsiteX249" fmla="*/ 1167327 w 1214515"/>
                    <a:gd name="connsiteY249" fmla="*/ 1019469 h 2297969"/>
                    <a:gd name="connsiteX250" fmla="*/ 1167327 w 1214515"/>
                    <a:gd name="connsiteY250" fmla="*/ 1019469 h 2297969"/>
                    <a:gd name="connsiteX251" fmla="*/ 1149116 w 1214515"/>
                    <a:gd name="connsiteY251" fmla="*/ 1033935 h 2297969"/>
                    <a:gd name="connsiteX252" fmla="*/ 1149116 w 1214515"/>
                    <a:gd name="connsiteY252" fmla="*/ 1033935 h 2297969"/>
                    <a:gd name="connsiteX253" fmla="*/ 1144903 w 1214515"/>
                    <a:gd name="connsiteY253" fmla="*/ 1033513 h 2297969"/>
                    <a:gd name="connsiteX254" fmla="*/ 1163067 w 1214515"/>
                    <a:gd name="connsiteY254" fmla="*/ 951214 h 2297969"/>
                    <a:gd name="connsiteX255" fmla="*/ 1148081 w 1214515"/>
                    <a:gd name="connsiteY255" fmla="*/ 929379 h 2297969"/>
                    <a:gd name="connsiteX256" fmla="*/ 1148086 w 1214515"/>
                    <a:gd name="connsiteY256" fmla="*/ 929351 h 2297969"/>
                    <a:gd name="connsiteX257" fmla="*/ 1148086 w 1214515"/>
                    <a:gd name="connsiteY257" fmla="*/ 929351 h 2297969"/>
                    <a:gd name="connsiteX258" fmla="*/ 1169902 w 1214515"/>
                    <a:gd name="connsiteY258" fmla="*/ 914371 h 2297969"/>
                    <a:gd name="connsiteX259" fmla="*/ 1169902 w 1214515"/>
                    <a:gd name="connsiteY259" fmla="*/ 914371 h 2297969"/>
                    <a:gd name="connsiteX260" fmla="*/ 1184929 w 1214515"/>
                    <a:gd name="connsiteY260" fmla="*/ 936177 h 2297969"/>
                    <a:gd name="connsiteX261" fmla="*/ 1184929 w 1214515"/>
                    <a:gd name="connsiteY261" fmla="*/ 936186 h 2297969"/>
                    <a:gd name="connsiteX262" fmla="*/ 1184929 w 1214515"/>
                    <a:gd name="connsiteY262" fmla="*/ 936186 h 2297969"/>
                    <a:gd name="connsiteX263" fmla="*/ 1166531 w 1214515"/>
                    <a:gd name="connsiteY263" fmla="*/ 951495 h 2297969"/>
                    <a:gd name="connsiteX264" fmla="*/ 1166531 w 1214515"/>
                    <a:gd name="connsiteY264" fmla="*/ 951495 h 2297969"/>
                    <a:gd name="connsiteX265" fmla="*/ 1163114 w 1214515"/>
                    <a:gd name="connsiteY265" fmla="*/ 951214 h 2297969"/>
                    <a:gd name="connsiteX266" fmla="*/ 1177111 w 1214515"/>
                    <a:gd name="connsiteY266" fmla="*/ 868118 h 2297969"/>
                    <a:gd name="connsiteX267" fmla="*/ 1161096 w 1214515"/>
                    <a:gd name="connsiteY267" fmla="*/ 847028 h 2297969"/>
                    <a:gd name="connsiteX268" fmla="*/ 1161101 w 1214515"/>
                    <a:gd name="connsiteY268" fmla="*/ 847005 h 2297969"/>
                    <a:gd name="connsiteX269" fmla="*/ 1161101 w 1214515"/>
                    <a:gd name="connsiteY269" fmla="*/ 847005 h 2297969"/>
                    <a:gd name="connsiteX270" fmla="*/ 1182190 w 1214515"/>
                    <a:gd name="connsiteY270" fmla="*/ 830990 h 2297969"/>
                    <a:gd name="connsiteX271" fmla="*/ 1182214 w 1214515"/>
                    <a:gd name="connsiteY271" fmla="*/ 830994 h 2297969"/>
                    <a:gd name="connsiteX272" fmla="*/ 1182214 w 1214515"/>
                    <a:gd name="connsiteY272" fmla="*/ 830994 h 2297969"/>
                    <a:gd name="connsiteX273" fmla="*/ 1198224 w 1214515"/>
                    <a:gd name="connsiteY273" fmla="*/ 852061 h 2297969"/>
                    <a:gd name="connsiteX274" fmla="*/ 1198224 w 1214515"/>
                    <a:gd name="connsiteY274" fmla="*/ 852061 h 2297969"/>
                    <a:gd name="connsiteX275" fmla="*/ 1179499 w 1214515"/>
                    <a:gd name="connsiteY275" fmla="*/ 868259 h 2297969"/>
                    <a:gd name="connsiteX276" fmla="*/ 1179499 w 1214515"/>
                    <a:gd name="connsiteY276" fmla="*/ 868259 h 2297969"/>
                    <a:gd name="connsiteX277" fmla="*/ 1187410 w 1214515"/>
                    <a:gd name="connsiteY277" fmla="*/ 784414 h 2297969"/>
                    <a:gd name="connsiteX278" fmla="*/ 1170417 w 1214515"/>
                    <a:gd name="connsiteY278" fmla="*/ 764106 h 2297969"/>
                    <a:gd name="connsiteX279" fmla="*/ 1170417 w 1214515"/>
                    <a:gd name="connsiteY279" fmla="*/ 764097 h 2297969"/>
                    <a:gd name="connsiteX280" fmla="*/ 1170417 w 1214515"/>
                    <a:gd name="connsiteY280" fmla="*/ 764097 h 2297969"/>
                    <a:gd name="connsiteX281" fmla="*/ 1190687 w 1214515"/>
                    <a:gd name="connsiteY281" fmla="*/ 747103 h 2297969"/>
                    <a:gd name="connsiteX282" fmla="*/ 1190687 w 1214515"/>
                    <a:gd name="connsiteY282" fmla="*/ 747103 h 2297969"/>
                    <a:gd name="connsiteX283" fmla="*/ 1207728 w 1214515"/>
                    <a:gd name="connsiteY283" fmla="*/ 767374 h 2297969"/>
                    <a:gd name="connsiteX284" fmla="*/ 1207728 w 1214515"/>
                    <a:gd name="connsiteY284" fmla="*/ 767374 h 2297969"/>
                    <a:gd name="connsiteX285" fmla="*/ 1189002 w 1214515"/>
                    <a:gd name="connsiteY285" fmla="*/ 784461 h 2297969"/>
                    <a:gd name="connsiteX286" fmla="*/ 1187317 w 1214515"/>
                    <a:gd name="connsiteY286" fmla="*/ 784461 h 2297969"/>
                    <a:gd name="connsiteX287" fmla="*/ 1193683 w 1214515"/>
                    <a:gd name="connsiteY287" fmla="*/ 700429 h 2297969"/>
                    <a:gd name="connsiteX288" fmla="*/ 1176128 w 1214515"/>
                    <a:gd name="connsiteY288" fmla="*/ 680861 h 2297969"/>
                    <a:gd name="connsiteX289" fmla="*/ 1176128 w 1214515"/>
                    <a:gd name="connsiteY289" fmla="*/ 680861 h 2297969"/>
                    <a:gd name="connsiteX290" fmla="*/ 1195556 w 1214515"/>
                    <a:gd name="connsiteY290" fmla="*/ 662884 h 2297969"/>
                    <a:gd name="connsiteX291" fmla="*/ 1195556 w 1214515"/>
                    <a:gd name="connsiteY291" fmla="*/ 662884 h 2297969"/>
                    <a:gd name="connsiteX292" fmla="*/ 1213538 w 1214515"/>
                    <a:gd name="connsiteY292" fmla="*/ 682326 h 2297969"/>
                    <a:gd name="connsiteX293" fmla="*/ 1213533 w 1214515"/>
                    <a:gd name="connsiteY293" fmla="*/ 682406 h 2297969"/>
                    <a:gd name="connsiteX294" fmla="*/ 1213533 w 1214515"/>
                    <a:gd name="connsiteY294" fmla="*/ 682406 h 2297969"/>
                    <a:gd name="connsiteX295" fmla="*/ 1194807 w 1214515"/>
                    <a:gd name="connsiteY295" fmla="*/ 700429 h 2297969"/>
                    <a:gd name="connsiteX296" fmla="*/ 1194058 w 1214515"/>
                    <a:gd name="connsiteY296" fmla="*/ 700429 h 2297969"/>
                    <a:gd name="connsiteX297" fmla="*/ 1177064 w 1214515"/>
                    <a:gd name="connsiteY297" fmla="*/ 597437 h 2297969"/>
                    <a:gd name="connsiteX298" fmla="*/ 1195556 w 1214515"/>
                    <a:gd name="connsiteY298" fmla="*/ 578478 h 2297969"/>
                    <a:gd name="connsiteX299" fmla="*/ 1195790 w 1214515"/>
                    <a:gd name="connsiteY299" fmla="*/ 578478 h 2297969"/>
                    <a:gd name="connsiteX300" fmla="*/ 1195790 w 1214515"/>
                    <a:gd name="connsiteY300" fmla="*/ 578478 h 2297969"/>
                    <a:gd name="connsiteX301" fmla="*/ 1214516 w 1214515"/>
                    <a:gd name="connsiteY301" fmla="*/ 597203 h 2297969"/>
                    <a:gd name="connsiteX302" fmla="*/ 1214516 w 1214515"/>
                    <a:gd name="connsiteY302" fmla="*/ 597203 h 2297969"/>
                    <a:gd name="connsiteX303" fmla="*/ 1195790 w 1214515"/>
                    <a:gd name="connsiteY303" fmla="*/ 615929 h 2297969"/>
                    <a:gd name="connsiteX304" fmla="*/ 1195790 w 1214515"/>
                    <a:gd name="connsiteY304" fmla="*/ 615929 h 2297969"/>
                    <a:gd name="connsiteX305" fmla="*/ 1177345 w 1214515"/>
                    <a:gd name="connsiteY305" fmla="*/ 597484 h 2297969"/>
                    <a:gd name="connsiteX306" fmla="*/ 1174349 w 1214515"/>
                    <a:gd name="connsiteY306" fmla="*/ 514108 h 2297969"/>
                    <a:gd name="connsiteX307" fmla="*/ 1191937 w 1214515"/>
                    <a:gd name="connsiteY307" fmla="*/ 494310 h 2297969"/>
                    <a:gd name="connsiteX308" fmla="*/ 1191998 w 1214515"/>
                    <a:gd name="connsiteY308" fmla="*/ 494305 h 2297969"/>
                    <a:gd name="connsiteX309" fmla="*/ 1191998 w 1214515"/>
                    <a:gd name="connsiteY309" fmla="*/ 494305 h 2297969"/>
                    <a:gd name="connsiteX310" fmla="*/ 1211749 w 1214515"/>
                    <a:gd name="connsiteY310" fmla="*/ 511945 h 2297969"/>
                    <a:gd name="connsiteX311" fmla="*/ 1211754 w 1214515"/>
                    <a:gd name="connsiteY311" fmla="*/ 512001 h 2297969"/>
                    <a:gd name="connsiteX312" fmla="*/ 1211754 w 1214515"/>
                    <a:gd name="connsiteY312" fmla="*/ 512001 h 2297969"/>
                    <a:gd name="connsiteX313" fmla="*/ 1194784 w 1214515"/>
                    <a:gd name="connsiteY313" fmla="*/ 531813 h 2297969"/>
                    <a:gd name="connsiteX314" fmla="*/ 1194105 w 1214515"/>
                    <a:gd name="connsiteY314" fmla="*/ 531850 h 2297969"/>
                    <a:gd name="connsiteX315" fmla="*/ 1193075 w 1214515"/>
                    <a:gd name="connsiteY315" fmla="*/ 531850 h 2297969"/>
                    <a:gd name="connsiteX316" fmla="*/ 1174630 w 1214515"/>
                    <a:gd name="connsiteY316" fmla="*/ 514201 h 2297969"/>
                    <a:gd name="connsiteX317" fmla="*/ 1167702 w 1214515"/>
                    <a:gd name="connsiteY317" fmla="*/ 430919 h 2297969"/>
                    <a:gd name="connsiteX318" fmla="*/ 1167702 w 1214515"/>
                    <a:gd name="connsiteY318" fmla="*/ 430919 h 2297969"/>
                    <a:gd name="connsiteX319" fmla="*/ 1183721 w 1214515"/>
                    <a:gd name="connsiteY319" fmla="*/ 411266 h 2297969"/>
                    <a:gd name="connsiteX320" fmla="*/ 1184367 w 1214515"/>
                    <a:gd name="connsiteY320" fmla="*/ 411210 h 2297969"/>
                    <a:gd name="connsiteX321" fmla="*/ 1184367 w 1214515"/>
                    <a:gd name="connsiteY321" fmla="*/ 411210 h 2297969"/>
                    <a:gd name="connsiteX322" fmla="*/ 1204919 w 1214515"/>
                    <a:gd name="connsiteY322" fmla="*/ 428859 h 2297969"/>
                    <a:gd name="connsiteX323" fmla="*/ 1204919 w 1214515"/>
                    <a:gd name="connsiteY323" fmla="*/ 428859 h 2297969"/>
                    <a:gd name="connsiteX324" fmla="*/ 1188206 w 1214515"/>
                    <a:gd name="connsiteY324" fmla="*/ 448474 h 2297969"/>
                    <a:gd name="connsiteX325" fmla="*/ 1188206 w 1214515"/>
                    <a:gd name="connsiteY325" fmla="*/ 448474 h 2297969"/>
                    <a:gd name="connsiteX326" fmla="*/ 1186240 w 1214515"/>
                    <a:gd name="connsiteY326" fmla="*/ 448100 h 2297969"/>
                    <a:gd name="connsiteX327" fmla="*/ 1186240 w 1214515"/>
                    <a:gd name="connsiteY327" fmla="*/ 448100 h 2297969"/>
                    <a:gd name="connsiteX328" fmla="*/ 1167982 w 1214515"/>
                    <a:gd name="connsiteY328" fmla="*/ 430966 h 2297969"/>
                    <a:gd name="connsiteX329" fmla="*/ 1157402 w 1214515"/>
                    <a:gd name="connsiteY329" fmla="*/ 348244 h 2297969"/>
                    <a:gd name="connsiteX330" fmla="*/ 1173085 w 1214515"/>
                    <a:gd name="connsiteY330" fmla="*/ 326944 h 2297969"/>
                    <a:gd name="connsiteX331" fmla="*/ 1173085 w 1214515"/>
                    <a:gd name="connsiteY331" fmla="*/ 326944 h 2297969"/>
                    <a:gd name="connsiteX332" fmla="*/ 1194432 w 1214515"/>
                    <a:gd name="connsiteY332" fmla="*/ 342580 h 2297969"/>
                    <a:gd name="connsiteX333" fmla="*/ 1194432 w 1214515"/>
                    <a:gd name="connsiteY333" fmla="*/ 342580 h 2297969"/>
                    <a:gd name="connsiteX334" fmla="*/ 1178759 w 1214515"/>
                    <a:gd name="connsiteY334" fmla="*/ 363927 h 2297969"/>
                    <a:gd name="connsiteX335" fmla="*/ 1178750 w 1214515"/>
                    <a:gd name="connsiteY335" fmla="*/ 363927 h 2297969"/>
                    <a:gd name="connsiteX336" fmla="*/ 1178750 w 1214515"/>
                    <a:gd name="connsiteY336" fmla="*/ 363927 h 2297969"/>
                    <a:gd name="connsiteX337" fmla="*/ 1175894 w 1214515"/>
                    <a:gd name="connsiteY337" fmla="*/ 364161 h 2297969"/>
                    <a:gd name="connsiteX338" fmla="*/ 1175894 w 1214515"/>
                    <a:gd name="connsiteY338" fmla="*/ 364161 h 2297969"/>
                    <a:gd name="connsiteX339" fmla="*/ 1157402 w 1214515"/>
                    <a:gd name="connsiteY339" fmla="*/ 348244 h 2297969"/>
                    <a:gd name="connsiteX340" fmla="*/ 1142703 w 1214515"/>
                    <a:gd name="connsiteY340" fmla="*/ 266085 h 2297969"/>
                    <a:gd name="connsiteX341" fmla="*/ 1157355 w 1214515"/>
                    <a:gd name="connsiteY341" fmla="*/ 244036 h 2297969"/>
                    <a:gd name="connsiteX342" fmla="*/ 1157355 w 1214515"/>
                    <a:gd name="connsiteY342" fmla="*/ 244036 h 2297969"/>
                    <a:gd name="connsiteX343" fmla="*/ 1179452 w 1214515"/>
                    <a:gd name="connsiteY343" fmla="*/ 258632 h 2297969"/>
                    <a:gd name="connsiteX344" fmla="*/ 1179452 w 1214515"/>
                    <a:gd name="connsiteY344" fmla="*/ 258642 h 2297969"/>
                    <a:gd name="connsiteX345" fmla="*/ 1179452 w 1214515"/>
                    <a:gd name="connsiteY345" fmla="*/ 258642 h 2297969"/>
                    <a:gd name="connsiteX346" fmla="*/ 1164841 w 1214515"/>
                    <a:gd name="connsiteY346" fmla="*/ 280729 h 2297969"/>
                    <a:gd name="connsiteX347" fmla="*/ 1164799 w 1214515"/>
                    <a:gd name="connsiteY347" fmla="*/ 280738 h 2297969"/>
                    <a:gd name="connsiteX348" fmla="*/ 1164799 w 1214515"/>
                    <a:gd name="connsiteY348" fmla="*/ 280738 h 2297969"/>
                    <a:gd name="connsiteX349" fmla="*/ 1161054 w 1214515"/>
                    <a:gd name="connsiteY349" fmla="*/ 281113 h 2297969"/>
                    <a:gd name="connsiteX350" fmla="*/ 1161054 w 1214515"/>
                    <a:gd name="connsiteY350" fmla="*/ 281113 h 2297969"/>
                    <a:gd name="connsiteX351" fmla="*/ 1142703 w 1214515"/>
                    <a:gd name="connsiteY351" fmla="*/ 266085 h 2297969"/>
                    <a:gd name="connsiteX352" fmla="*/ 1123977 w 1214515"/>
                    <a:gd name="connsiteY352" fmla="*/ 184769 h 2297969"/>
                    <a:gd name="connsiteX353" fmla="*/ 1137553 w 1214515"/>
                    <a:gd name="connsiteY353" fmla="*/ 162064 h 2297969"/>
                    <a:gd name="connsiteX354" fmla="*/ 1137553 w 1214515"/>
                    <a:gd name="connsiteY354" fmla="*/ 162064 h 2297969"/>
                    <a:gd name="connsiteX355" fmla="*/ 1160300 w 1214515"/>
                    <a:gd name="connsiteY355" fmla="*/ 175621 h 2297969"/>
                    <a:gd name="connsiteX356" fmla="*/ 1160305 w 1214515"/>
                    <a:gd name="connsiteY356" fmla="*/ 175640 h 2297969"/>
                    <a:gd name="connsiteX357" fmla="*/ 1160305 w 1214515"/>
                    <a:gd name="connsiteY357" fmla="*/ 175640 h 2297969"/>
                    <a:gd name="connsiteX358" fmla="*/ 1146729 w 1214515"/>
                    <a:gd name="connsiteY358" fmla="*/ 198345 h 2297969"/>
                    <a:gd name="connsiteX359" fmla="*/ 1146729 w 1214515"/>
                    <a:gd name="connsiteY359" fmla="*/ 198345 h 2297969"/>
                    <a:gd name="connsiteX360" fmla="*/ 1142047 w 1214515"/>
                    <a:gd name="connsiteY360" fmla="*/ 198953 h 2297969"/>
                    <a:gd name="connsiteX361" fmla="*/ 1142047 w 1214515"/>
                    <a:gd name="connsiteY361" fmla="*/ 198953 h 2297969"/>
                    <a:gd name="connsiteX362" fmla="*/ 1124211 w 1214515"/>
                    <a:gd name="connsiteY362" fmla="*/ 184862 h 2297969"/>
                    <a:gd name="connsiteX363" fmla="*/ 1101693 w 1214515"/>
                    <a:gd name="connsiteY363" fmla="*/ 104435 h 2297969"/>
                    <a:gd name="connsiteX364" fmla="*/ 1114104 w 1214515"/>
                    <a:gd name="connsiteY364" fmla="*/ 81042 h 2297969"/>
                    <a:gd name="connsiteX365" fmla="*/ 1114146 w 1214515"/>
                    <a:gd name="connsiteY365" fmla="*/ 81028 h 2297969"/>
                    <a:gd name="connsiteX366" fmla="*/ 1114146 w 1214515"/>
                    <a:gd name="connsiteY366" fmla="*/ 81028 h 2297969"/>
                    <a:gd name="connsiteX367" fmla="*/ 1137530 w 1214515"/>
                    <a:gd name="connsiteY367" fmla="*/ 93457 h 2297969"/>
                    <a:gd name="connsiteX368" fmla="*/ 1137553 w 1214515"/>
                    <a:gd name="connsiteY368" fmla="*/ 93528 h 2297969"/>
                    <a:gd name="connsiteX369" fmla="*/ 1137553 w 1214515"/>
                    <a:gd name="connsiteY369" fmla="*/ 93528 h 2297969"/>
                    <a:gd name="connsiteX370" fmla="*/ 1125143 w 1214515"/>
                    <a:gd name="connsiteY370" fmla="*/ 116921 h 2297969"/>
                    <a:gd name="connsiteX371" fmla="*/ 1125100 w 1214515"/>
                    <a:gd name="connsiteY371" fmla="*/ 116935 h 2297969"/>
                    <a:gd name="connsiteX372" fmla="*/ 1125100 w 1214515"/>
                    <a:gd name="connsiteY372" fmla="*/ 116935 h 2297969"/>
                    <a:gd name="connsiteX373" fmla="*/ 1119623 w 1214515"/>
                    <a:gd name="connsiteY373" fmla="*/ 117731 h 2297969"/>
                    <a:gd name="connsiteX374" fmla="*/ 1119623 w 1214515"/>
                    <a:gd name="connsiteY374" fmla="*/ 117731 h 2297969"/>
                    <a:gd name="connsiteX375" fmla="*/ 1101927 w 1214515"/>
                    <a:gd name="connsiteY375" fmla="*/ 104529 h 2297969"/>
                    <a:gd name="connsiteX376" fmla="*/ 1075618 w 1214515"/>
                    <a:gd name="connsiteY376" fmla="*/ 25225 h 2297969"/>
                    <a:gd name="connsiteX377" fmla="*/ 1087181 w 1214515"/>
                    <a:gd name="connsiteY377" fmla="*/ 1116 h 2297969"/>
                    <a:gd name="connsiteX378" fmla="*/ 1087181 w 1214515"/>
                    <a:gd name="connsiteY378" fmla="*/ 1116 h 2297969"/>
                    <a:gd name="connsiteX379" fmla="*/ 1111103 w 1214515"/>
                    <a:gd name="connsiteY379" fmla="*/ 12258 h 2297969"/>
                    <a:gd name="connsiteX380" fmla="*/ 1111103 w 1214515"/>
                    <a:gd name="connsiteY380" fmla="*/ 12258 h 2297969"/>
                    <a:gd name="connsiteX381" fmla="*/ 1099680 w 1214515"/>
                    <a:gd name="connsiteY381" fmla="*/ 36414 h 2297969"/>
                    <a:gd name="connsiteX382" fmla="*/ 1099680 w 1214515"/>
                    <a:gd name="connsiteY382" fmla="*/ 36414 h 2297969"/>
                    <a:gd name="connsiteX383" fmla="*/ 1093454 w 1214515"/>
                    <a:gd name="connsiteY383" fmla="*/ 37678 h 2297969"/>
                    <a:gd name="connsiteX384" fmla="*/ 1093454 w 1214515"/>
                    <a:gd name="connsiteY384" fmla="*/ 37678 h 2297969"/>
                    <a:gd name="connsiteX385" fmla="*/ 1075852 w 1214515"/>
                    <a:gd name="connsiteY385" fmla="*/ 25319 h 2297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</a:cxnLst>
                  <a:rect l="l" t="t" r="r" b="b"/>
                  <a:pathLst>
                    <a:path w="1214515" h="2297969">
                      <a:moveTo>
                        <a:pt x="1087" y="2285517"/>
                      </a:moveTo>
                      <a:cubicBezTo>
                        <a:pt x="-2377" y="2275775"/>
                        <a:pt x="2712" y="2265064"/>
                        <a:pt x="12454" y="2261600"/>
                      </a:cubicBezTo>
                      <a:cubicBezTo>
                        <a:pt x="12458" y="2261595"/>
                        <a:pt x="12458" y="2261595"/>
                        <a:pt x="12463" y="2261595"/>
                      </a:cubicBezTo>
                      <a:lnTo>
                        <a:pt x="12463" y="2261595"/>
                      </a:lnTo>
                      <a:cubicBezTo>
                        <a:pt x="22205" y="2258131"/>
                        <a:pt x="32916" y="2263219"/>
                        <a:pt x="36381" y="2272961"/>
                      </a:cubicBezTo>
                      <a:cubicBezTo>
                        <a:pt x="36385" y="2272966"/>
                        <a:pt x="36385" y="2272966"/>
                        <a:pt x="36385" y="2272971"/>
                      </a:cubicBezTo>
                      <a:lnTo>
                        <a:pt x="36385" y="2272971"/>
                      </a:lnTo>
                      <a:cubicBezTo>
                        <a:pt x="39850" y="2282713"/>
                        <a:pt x="34761" y="2293424"/>
                        <a:pt x="25019" y="2296888"/>
                      </a:cubicBezTo>
                      <a:cubicBezTo>
                        <a:pt x="25014" y="2296893"/>
                        <a:pt x="25014" y="2296893"/>
                        <a:pt x="25009" y="2296893"/>
                      </a:cubicBezTo>
                      <a:lnTo>
                        <a:pt x="25009" y="2296893"/>
                      </a:lnTo>
                      <a:cubicBezTo>
                        <a:pt x="22996" y="2297619"/>
                        <a:pt x="20876" y="2297979"/>
                        <a:pt x="18736" y="2297970"/>
                      </a:cubicBezTo>
                      <a:lnTo>
                        <a:pt x="18736" y="2297970"/>
                      </a:lnTo>
                      <a:cubicBezTo>
                        <a:pt x="10811" y="2297974"/>
                        <a:pt x="3742" y="2292984"/>
                        <a:pt x="1087" y="2285517"/>
                      </a:cubicBezTo>
                      <a:close/>
                      <a:moveTo>
                        <a:pt x="80110" y="2256258"/>
                      </a:moveTo>
                      <a:cubicBezTo>
                        <a:pt x="76149" y="2246769"/>
                        <a:pt x="80578" y="2235861"/>
                        <a:pt x="90035" y="2231821"/>
                      </a:cubicBezTo>
                      <a:lnTo>
                        <a:pt x="90035" y="2231821"/>
                      </a:lnTo>
                      <a:cubicBezTo>
                        <a:pt x="99599" y="2227926"/>
                        <a:pt x="110511" y="2232514"/>
                        <a:pt x="114425" y="2242074"/>
                      </a:cubicBezTo>
                      <a:lnTo>
                        <a:pt x="114425" y="2242074"/>
                      </a:lnTo>
                      <a:cubicBezTo>
                        <a:pt x="118353" y="2251638"/>
                        <a:pt x="113788" y="2262583"/>
                        <a:pt x="104219" y="2266511"/>
                      </a:cubicBezTo>
                      <a:cubicBezTo>
                        <a:pt x="104219" y="2266511"/>
                        <a:pt x="104219" y="2266511"/>
                        <a:pt x="104219" y="2266511"/>
                      </a:cubicBezTo>
                      <a:lnTo>
                        <a:pt x="104219" y="2266511"/>
                      </a:lnTo>
                      <a:cubicBezTo>
                        <a:pt x="101958" y="2267428"/>
                        <a:pt x="99543" y="2267905"/>
                        <a:pt x="97104" y="2267915"/>
                      </a:cubicBezTo>
                      <a:lnTo>
                        <a:pt x="97104" y="2267915"/>
                      </a:lnTo>
                      <a:cubicBezTo>
                        <a:pt x="89534" y="2267868"/>
                        <a:pt x="82732" y="2263271"/>
                        <a:pt x="79876" y="2256258"/>
                      </a:cubicBezTo>
                      <a:close/>
                      <a:moveTo>
                        <a:pt x="157681" y="2223488"/>
                      </a:moveTo>
                      <a:cubicBezTo>
                        <a:pt x="153328" y="2214130"/>
                        <a:pt x="157368" y="2203007"/>
                        <a:pt x="166717" y="2198630"/>
                      </a:cubicBezTo>
                      <a:lnTo>
                        <a:pt x="166717" y="2198630"/>
                      </a:lnTo>
                      <a:cubicBezTo>
                        <a:pt x="176089" y="2194257"/>
                        <a:pt x="187231" y="2198307"/>
                        <a:pt x="191608" y="2207674"/>
                      </a:cubicBezTo>
                      <a:cubicBezTo>
                        <a:pt x="191612" y="2207688"/>
                        <a:pt x="191617" y="2207698"/>
                        <a:pt x="191622" y="2207712"/>
                      </a:cubicBezTo>
                      <a:lnTo>
                        <a:pt x="191622" y="2207712"/>
                      </a:lnTo>
                      <a:cubicBezTo>
                        <a:pt x="195971" y="2217084"/>
                        <a:pt x="191907" y="2228207"/>
                        <a:pt x="182540" y="2232570"/>
                      </a:cubicBezTo>
                      <a:lnTo>
                        <a:pt x="182540" y="2232570"/>
                      </a:lnTo>
                      <a:cubicBezTo>
                        <a:pt x="180058" y="2233708"/>
                        <a:pt x="177357" y="2234302"/>
                        <a:pt x="174628" y="2234302"/>
                      </a:cubicBezTo>
                      <a:lnTo>
                        <a:pt x="174628" y="2234302"/>
                      </a:lnTo>
                      <a:cubicBezTo>
                        <a:pt x="167241" y="2234358"/>
                        <a:pt x="160514" y="2230070"/>
                        <a:pt x="157447" y="2223348"/>
                      </a:cubicBezTo>
                      <a:close/>
                      <a:moveTo>
                        <a:pt x="233567" y="2186973"/>
                      </a:moveTo>
                      <a:cubicBezTo>
                        <a:pt x="228760" y="2177821"/>
                        <a:pt x="232280" y="2166506"/>
                        <a:pt x="241432" y="2161693"/>
                      </a:cubicBezTo>
                      <a:lnTo>
                        <a:pt x="241432" y="2161693"/>
                      </a:lnTo>
                      <a:cubicBezTo>
                        <a:pt x="250584" y="2156885"/>
                        <a:pt x="261899" y="2160406"/>
                        <a:pt x="266712" y="2169558"/>
                      </a:cubicBezTo>
                      <a:lnTo>
                        <a:pt x="266712" y="2169558"/>
                      </a:lnTo>
                      <a:cubicBezTo>
                        <a:pt x="271454" y="2178748"/>
                        <a:pt x="267854" y="2190044"/>
                        <a:pt x="258665" y="2194786"/>
                      </a:cubicBezTo>
                      <a:cubicBezTo>
                        <a:pt x="258632" y="2194805"/>
                        <a:pt x="258599" y="2194819"/>
                        <a:pt x="258566" y="2194838"/>
                      </a:cubicBezTo>
                      <a:lnTo>
                        <a:pt x="258566" y="2194838"/>
                      </a:lnTo>
                      <a:cubicBezTo>
                        <a:pt x="255879" y="2196252"/>
                        <a:pt x="252893" y="2196991"/>
                        <a:pt x="249859" y="2196991"/>
                      </a:cubicBezTo>
                      <a:lnTo>
                        <a:pt x="249859" y="2196991"/>
                      </a:lnTo>
                      <a:cubicBezTo>
                        <a:pt x="242888" y="2196944"/>
                        <a:pt x="236521" y="2193031"/>
                        <a:pt x="233333" y="2186832"/>
                      </a:cubicBezTo>
                      <a:close/>
                      <a:moveTo>
                        <a:pt x="307628" y="2146853"/>
                      </a:moveTo>
                      <a:cubicBezTo>
                        <a:pt x="302389" y="2137935"/>
                        <a:pt x="305367" y="2126461"/>
                        <a:pt x="314285" y="2121222"/>
                      </a:cubicBezTo>
                      <a:cubicBezTo>
                        <a:pt x="314299" y="2121213"/>
                        <a:pt x="314308" y="2121208"/>
                        <a:pt x="314322" y="2121199"/>
                      </a:cubicBezTo>
                      <a:lnTo>
                        <a:pt x="314322" y="2121199"/>
                      </a:lnTo>
                      <a:cubicBezTo>
                        <a:pt x="323245" y="2115984"/>
                        <a:pt x="334705" y="2118980"/>
                        <a:pt x="339930" y="2127893"/>
                      </a:cubicBezTo>
                      <a:lnTo>
                        <a:pt x="339930" y="2127893"/>
                      </a:lnTo>
                      <a:cubicBezTo>
                        <a:pt x="345154" y="2136802"/>
                        <a:pt x="342182" y="2148257"/>
                        <a:pt x="333282" y="2153501"/>
                      </a:cubicBezTo>
                      <a:lnTo>
                        <a:pt x="333282" y="2153501"/>
                      </a:lnTo>
                      <a:cubicBezTo>
                        <a:pt x="330436" y="2155158"/>
                        <a:pt x="327210" y="2156043"/>
                        <a:pt x="323919" y="2156075"/>
                      </a:cubicBezTo>
                      <a:lnTo>
                        <a:pt x="323919" y="2156075"/>
                      </a:lnTo>
                      <a:cubicBezTo>
                        <a:pt x="317117" y="2156188"/>
                        <a:pt x="310792" y="2152602"/>
                        <a:pt x="307394" y="2146712"/>
                      </a:cubicBezTo>
                      <a:close/>
                      <a:moveTo>
                        <a:pt x="379722" y="2103222"/>
                      </a:moveTo>
                      <a:cubicBezTo>
                        <a:pt x="374086" y="2094570"/>
                        <a:pt x="376515" y="2082989"/>
                        <a:pt x="385152" y="2077334"/>
                      </a:cubicBezTo>
                      <a:lnTo>
                        <a:pt x="385152" y="2077334"/>
                      </a:lnTo>
                      <a:cubicBezTo>
                        <a:pt x="393804" y="2071669"/>
                        <a:pt x="405414" y="2074094"/>
                        <a:pt x="411074" y="2082745"/>
                      </a:cubicBezTo>
                      <a:cubicBezTo>
                        <a:pt x="411078" y="2082750"/>
                        <a:pt x="411083" y="2082759"/>
                        <a:pt x="411088" y="2082764"/>
                      </a:cubicBezTo>
                      <a:lnTo>
                        <a:pt x="411088" y="2082764"/>
                      </a:lnTo>
                      <a:cubicBezTo>
                        <a:pt x="416715" y="2091429"/>
                        <a:pt x="414266" y="2103011"/>
                        <a:pt x="405610" y="2108653"/>
                      </a:cubicBezTo>
                      <a:lnTo>
                        <a:pt x="405610" y="2108653"/>
                      </a:lnTo>
                      <a:cubicBezTo>
                        <a:pt x="402591" y="2110680"/>
                        <a:pt x="399037" y="2111752"/>
                        <a:pt x="395405" y="2111742"/>
                      </a:cubicBezTo>
                      <a:lnTo>
                        <a:pt x="395405" y="2111742"/>
                      </a:lnTo>
                      <a:cubicBezTo>
                        <a:pt x="388963" y="2111784"/>
                        <a:pt x="382952" y="2108512"/>
                        <a:pt x="379488" y="2103082"/>
                      </a:cubicBezTo>
                      <a:close/>
                      <a:moveTo>
                        <a:pt x="449616" y="2056407"/>
                      </a:moveTo>
                      <a:cubicBezTo>
                        <a:pt x="443577" y="2048028"/>
                        <a:pt x="445459" y="2036338"/>
                        <a:pt x="453829" y="2030285"/>
                      </a:cubicBezTo>
                      <a:lnTo>
                        <a:pt x="453829" y="2030285"/>
                      </a:lnTo>
                      <a:cubicBezTo>
                        <a:pt x="462195" y="2024232"/>
                        <a:pt x="473884" y="2026100"/>
                        <a:pt x="479951" y="2034452"/>
                      </a:cubicBezTo>
                      <a:lnTo>
                        <a:pt x="479951" y="2034452"/>
                      </a:lnTo>
                      <a:cubicBezTo>
                        <a:pt x="486028" y="2042817"/>
                        <a:pt x="484174" y="2054530"/>
                        <a:pt x="475804" y="2060607"/>
                      </a:cubicBezTo>
                      <a:cubicBezTo>
                        <a:pt x="475799" y="2060611"/>
                        <a:pt x="475790" y="2060616"/>
                        <a:pt x="475785" y="2060621"/>
                      </a:cubicBezTo>
                      <a:lnTo>
                        <a:pt x="475785" y="2060621"/>
                      </a:lnTo>
                      <a:cubicBezTo>
                        <a:pt x="472471" y="2062835"/>
                        <a:pt x="468534" y="2063935"/>
                        <a:pt x="464550" y="2063757"/>
                      </a:cubicBezTo>
                      <a:lnTo>
                        <a:pt x="464550" y="2063757"/>
                      </a:lnTo>
                      <a:cubicBezTo>
                        <a:pt x="458557" y="2063771"/>
                        <a:pt x="452916" y="2060920"/>
                        <a:pt x="449382" y="2056080"/>
                      </a:cubicBezTo>
                      <a:close/>
                      <a:moveTo>
                        <a:pt x="517075" y="2006223"/>
                      </a:moveTo>
                      <a:cubicBezTo>
                        <a:pt x="510610" y="1998152"/>
                        <a:pt x="511912" y="1986369"/>
                        <a:pt x="519982" y="1979899"/>
                      </a:cubicBezTo>
                      <a:cubicBezTo>
                        <a:pt x="519996" y="1979890"/>
                        <a:pt x="520010" y="1979875"/>
                        <a:pt x="520024" y="1979866"/>
                      </a:cubicBezTo>
                      <a:lnTo>
                        <a:pt x="520024" y="1979866"/>
                      </a:lnTo>
                      <a:cubicBezTo>
                        <a:pt x="528105" y="1973420"/>
                        <a:pt x="539883" y="1974740"/>
                        <a:pt x="546334" y="1982815"/>
                      </a:cubicBezTo>
                      <a:lnTo>
                        <a:pt x="546334" y="1982815"/>
                      </a:lnTo>
                      <a:cubicBezTo>
                        <a:pt x="552781" y="1990895"/>
                        <a:pt x="551460" y="2002674"/>
                        <a:pt x="543385" y="2009125"/>
                      </a:cubicBezTo>
                      <a:lnTo>
                        <a:pt x="543385" y="2009125"/>
                      </a:lnTo>
                      <a:cubicBezTo>
                        <a:pt x="540080" y="2011779"/>
                        <a:pt x="535969" y="2013230"/>
                        <a:pt x="531728" y="2013245"/>
                      </a:cubicBezTo>
                      <a:lnTo>
                        <a:pt x="531728" y="2013245"/>
                      </a:lnTo>
                      <a:cubicBezTo>
                        <a:pt x="525891" y="2013249"/>
                        <a:pt x="520385" y="2010529"/>
                        <a:pt x="516841" y="2005895"/>
                      </a:cubicBezTo>
                      <a:close/>
                      <a:moveTo>
                        <a:pt x="582100" y="1952807"/>
                      </a:moveTo>
                      <a:cubicBezTo>
                        <a:pt x="575247" y="1945060"/>
                        <a:pt x="575973" y="1933225"/>
                        <a:pt x="583720" y="1926376"/>
                      </a:cubicBezTo>
                      <a:cubicBezTo>
                        <a:pt x="583725" y="1926366"/>
                        <a:pt x="583734" y="1926362"/>
                        <a:pt x="583739" y="1926357"/>
                      </a:cubicBezTo>
                      <a:lnTo>
                        <a:pt x="583739" y="1926357"/>
                      </a:lnTo>
                      <a:cubicBezTo>
                        <a:pt x="591496" y="1919518"/>
                        <a:pt x="603331" y="1920262"/>
                        <a:pt x="610170" y="1928019"/>
                      </a:cubicBezTo>
                      <a:cubicBezTo>
                        <a:pt x="610175" y="1928029"/>
                        <a:pt x="610184" y="1928033"/>
                        <a:pt x="610189" y="1928043"/>
                      </a:cubicBezTo>
                      <a:lnTo>
                        <a:pt x="610189" y="1928043"/>
                      </a:lnTo>
                      <a:cubicBezTo>
                        <a:pt x="617029" y="1935800"/>
                        <a:pt x="616284" y="1947634"/>
                        <a:pt x="608527" y="1954474"/>
                      </a:cubicBezTo>
                      <a:cubicBezTo>
                        <a:pt x="608518" y="1954479"/>
                        <a:pt x="608513" y="1954488"/>
                        <a:pt x="608504" y="1954493"/>
                      </a:cubicBezTo>
                      <a:lnTo>
                        <a:pt x="608504" y="1954493"/>
                      </a:lnTo>
                      <a:cubicBezTo>
                        <a:pt x="605091" y="1957503"/>
                        <a:pt x="600695" y="1959169"/>
                        <a:pt x="596145" y="1959174"/>
                      </a:cubicBezTo>
                      <a:lnTo>
                        <a:pt x="596145" y="1959174"/>
                      </a:lnTo>
                      <a:cubicBezTo>
                        <a:pt x="590630" y="1959155"/>
                        <a:pt x="585410" y="1956702"/>
                        <a:pt x="581866" y="1952480"/>
                      </a:cubicBezTo>
                      <a:close/>
                      <a:moveTo>
                        <a:pt x="644457" y="1896349"/>
                      </a:moveTo>
                      <a:cubicBezTo>
                        <a:pt x="637257" y="1888924"/>
                        <a:pt x="637435" y="1877071"/>
                        <a:pt x="644860" y="1869871"/>
                      </a:cubicBezTo>
                      <a:cubicBezTo>
                        <a:pt x="644865" y="1869866"/>
                        <a:pt x="644874" y="1869857"/>
                        <a:pt x="644879" y="1869852"/>
                      </a:cubicBezTo>
                      <a:lnTo>
                        <a:pt x="644879" y="1869852"/>
                      </a:lnTo>
                      <a:cubicBezTo>
                        <a:pt x="652303" y="1862676"/>
                        <a:pt x="664138" y="1862863"/>
                        <a:pt x="671329" y="1870273"/>
                      </a:cubicBezTo>
                      <a:lnTo>
                        <a:pt x="671329" y="1870273"/>
                      </a:lnTo>
                      <a:cubicBezTo>
                        <a:pt x="678519" y="1877684"/>
                        <a:pt x="678351" y="1889519"/>
                        <a:pt x="670954" y="1896724"/>
                      </a:cubicBezTo>
                      <a:lnTo>
                        <a:pt x="670954" y="1896724"/>
                      </a:lnTo>
                      <a:cubicBezTo>
                        <a:pt x="667457" y="1900123"/>
                        <a:pt x="662771" y="1902018"/>
                        <a:pt x="657893" y="1902014"/>
                      </a:cubicBezTo>
                      <a:lnTo>
                        <a:pt x="657893" y="1902014"/>
                      </a:lnTo>
                      <a:cubicBezTo>
                        <a:pt x="652701" y="1901995"/>
                        <a:pt x="647753" y="1899827"/>
                        <a:pt x="644223" y="1896021"/>
                      </a:cubicBezTo>
                      <a:close/>
                      <a:moveTo>
                        <a:pt x="702928" y="1836942"/>
                      </a:moveTo>
                      <a:cubicBezTo>
                        <a:pt x="696262" y="1829634"/>
                        <a:pt x="695433" y="1818726"/>
                        <a:pt x="700915" y="1810492"/>
                      </a:cubicBezTo>
                      <a:lnTo>
                        <a:pt x="700915" y="1810492"/>
                      </a:lnTo>
                      <a:cubicBezTo>
                        <a:pt x="710278" y="1802954"/>
                        <a:pt x="720952" y="1802580"/>
                        <a:pt x="728583" y="1809649"/>
                      </a:cubicBezTo>
                      <a:lnTo>
                        <a:pt x="728583" y="1809649"/>
                      </a:lnTo>
                      <a:cubicBezTo>
                        <a:pt x="736288" y="1816549"/>
                        <a:pt x="736939" y="1828389"/>
                        <a:pt x="730039" y="1836090"/>
                      </a:cubicBezTo>
                      <a:cubicBezTo>
                        <a:pt x="730020" y="1836108"/>
                        <a:pt x="730001" y="1836127"/>
                        <a:pt x="729987" y="1836146"/>
                      </a:cubicBezTo>
                      <a:lnTo>
                        <a:pt x="729987" y="1836146"/>
                      </a:lnTo>
                      <a:cubicBezTo>
                        <a:pt x="726303" y="1839938"/>
                        <a:pt x="721233" y="1842068"/>
                        <a:pt x="715943" y="1842045"/>
                      </a:cubicBezTo>
                      <a:lnTo>
                        <a:pt x="715943" y="1842045"/>
                      </a:lnTo>
                      <a:cubicBezTo>
                        <a:pt x="710999" y="1841984"/>
                        <a:pt x="706262" y="1840041"/>
                        <a:pt x="702694" y="1836614"/>
                      </a:cubicBezTo>
                      <a:close/>
                      <a:moveTo>
                        <a:pt x="760838" y="1774772"/>
                      </a:moveTo>
                      <a:cubicBezTo>
                        <a:pt x="752954" y="1768082"/>
                        <a:pt x="751985" y="1756262"/>
                        <a:pt x="758675" y="1748378"/>
                      </a:cubicBezTo>
                      <a:cubicBezTo>
                        <a:pt x="758680" y="1748374"/>
                        <a:pt x="758680" y="1748374"/>
                        <a:pt x="758684" y="1748369"/>
                      </a:cubicBezTo>
                      <a:lnTo>
                        <a:pt x="758684" y="1748369"/>
                      </a:lnTo>
                      <a:cubicBezTo>
                        <a:pt x="765374" y="1740485"/>
                        <a:pt x="777195" y="1739516"/>
                        <a:pt x="785078" y="1746206"/>
                      </a:cubicBezTo>
                      <a:cubicBezTo>
                        <a:pt x="785083" y="1746211"/>
                        <a:pt x="785083" y="1746211"/>
                        <a:pt x="785087" y="1746215"/>
                      </a:cubicBezTo>
                      <a:lnTo>
                        <a:pt x="785087" y="1746215"/>
                      </a:lnTo>
                      <a:cubicBezTo>
                        <a:pt x="792962" y="1752924"/>
                        <a:pt x="793907" y="1764740"/>
                        <a:pt x="787199" y="1772614"/>
                      </a:cubicBezTo>
                      <a:cubicBezTo>
                        <a:pt x="787199" y="1772614"/>
                        <a:pt x="787194" y="1772619"/>
                        <a:pt x="787194" y="1772619"/>
                      </a:cubicBezTo>
                      <a:lnTo>
                        <a:pt x="787194" y="1772619"/>
                      </a:lnTo>
                      <a:cubicBezTo>
                        <a:pt x="783688" y="1776748"/>
                        <a:pt x="778566" y="1779154"/>
                        <a:pt x="773150" y="1779219"/>
                      </a:cubicBezTo>
                      <a:lnTo>
                        <a:pt x="773150" y="1779219"/>
                      </a:lnTo>
                      <a:cubicBezTo>
                        <a:pt x="768520" y="1779234"/>
                        <a:pt x="764054" y="1777530"/>
                        <a:pt x="760604" y="1774445"/>
                      </a:cubicBezTo>
                      <a:close/>
                      <a:moveTo>
                        <a:pt x="814534" y="1709934"/>
                      </a:moveTo>
                      <a:cubicBezTo>
                        <a:pt x="806351" y="1703610"/>
                        <a:pt x="804843" y="1691855"/>
                        <a:pt x="811163" y="1683671"/>
                      </a:cubicBezTo>
                      <a:lnTo>
                        <a:pt x="811163" y="1683671"/>
                      </a:lnTo>
                      <a:cubicBezTo>
                        <a:pt x="817488" y="1675488"/>
                        <a:pt x="829243" y="1673981"/>
                        <a:pt x="837426" y="1680301"/>
                      </a:cubicBezTo>
                      <a:lnTo>
                        <a:pt x="837426" y="1680301"/>
                      </a:lnTo>
                      <a:cubicBezTo>
                        <a:pt x="845609" y="1686625"/>
                        <a:pt x="847116" y="1698381"/>
                        <a:pt x="840797" y="1706564"/>
                      </a:cubicBezTo>
                      <a:lnTo>
                        <a:pt x="840797" y="1706564"/>
                      </a:lnTo>
                      <a:cubicBezTo>
                        <a:pt x="837244" y="1711151"/>
                        <a:pt x="831762" y="1713834"/>
                        <a:pt x="825957" y="1713820"/>
                      </a:cubicBezTo>
                      <a:lnTo>
                        <a:pt x="825957" y="1713820"/>
                      </a:lnTo>
                      <a:cubicBezTo>
                        <a:pt x="821706" y="1713778"/>
                        <a:pt x="817595" y="1712294"/>
                        <a:pt x="814300" y="1709607"/>
                      </a:cubicBezTo>
                      <a:close/>
                      <a:moveTo>
                        <a:pt x="864906" y="1642428"/>
                      </a:moveTo>
                      <a:cubicBezTo>
                        <a:pt x="856414" y="1636525"/>
                        <a:pt x="854312" y="1624859"/>
                        <a:pt x="860215" y="1616366"/>
                      </a:cubicBezTo>
                      <a:cubicBezTo>
                        <a:pt x="860220" y="1616362"/>
                        <a:pt x="860220" y="1616357"/>
                        <a:pt x="860225" y="1616352"/>
                      </a:cubicBezTo>
                      <a:lnTo>
                        <a:pt x="860225" y="1616352"/>
                      </a:lnTo>
                      <a:cubicBezTo>
                        <a:pt x="866128" y="1607860"/>
                        <a:pt x="877794" y="1605758"/>
                        <a:pt x="886286" y="1611661"/>
                      </a:cubicBezTo>
                      <a:cubicBezTo>
                        <a:pt x="886291" y="1611666"/>
                        <a:pt x="886296" y="1611666"/>
                        <a:pt x="886300" y="1611671"/>
                      </a:cubicBezTo>
                      <a:lnTo>
                        <a:pt x="886300" y="1611671"/>
                      </a:lnTo>
                      <a:cubicBezTo>
                        <a:pt x="894792" y="1617574"/>
                        <a:pt x="896894" y="1629240"/>
                        <a:pt x="890991" y="1637733"/>
                      </a:cubicBezTo>
                      <a:cubicBezTo>
                        <a:pt x="890986" y="1637737"/>
                        <a:pt x="890986" y="1637742"/>
                        <a:pt x="890982" y="1637747"/>
                      </a:cubicBezTo>
                      <a:lnTo>
                        <a:pt x="890982" y="1637747"/>
                      </a:lnTo>
                      <a:cubicBezTo>
                        <a:pt x="887471" y="1642779"/>
                        <a:pt x="881717" y="1645766"/>
                        <a:pt x="875580" y="1645752"/>
                      </a:cubicBezTo>
                      <a:lnTo>
                        <a:pt x="875580" y="1645752"/>
                      </a:lnTo>
                      <a:cubicBezTo>
                        <a:pt x="871764" y="1645780"/>
                        <a:pt x="868033" y="1644619"/>
                        <a:pt x="864906" y="1642428"/>
                      </a:cubicBezTo>
                      <a:close/>
                      <a:moveTo>
                        <a:pt x="912235" y="1572768"/>
                      </a:moveTo>
                      <a:cubicBezTo>
                        <a:pt x="903486" y="1567254"/>
                        <a:pt x="900860" y="1555695"/>
                        <a:pt x="906374" y="1546941"/>
                      </a:cubicBezTo>
                      <a:cubicBezTo>
                        <a:pt x="906379" y="1546936"/>
                        <a:pt x="906379" y="1546931"/>
                        <a:pt x="906384" y="1546927"/>
                      </a:cubicBezTo>
                      <a:lnTo>
                        <a:pt x="906384" y="1546927"/>
                      </a:lnTo>
                      <a:cubicBezTo>
                        <a:pt x="911898" y="1538177"/>
                        <a:pt x="923457" y="1535551"/>
                        <a:pt x="932211" y="1541066"/>
                      </a:cubicBezTo>
                      <a:cubicBezTo>
                        <a:pt x="932216" y="1541070"/>
                        <a:pt x="932220" y="1541070"/>
                        <a:pt x="932225" y="1541075"/>
                      </a:cubicBezTo>
                      <a:lnTo>
                        <a:pt x="932225" y="1541075"/>
                      </a:lnTo>
                      <a:cubicBezTo>
                        <a:pt x="940966" y="1546604"/>
                        <a:pt x="943564" y="1558176"/>
                        <a:pt x="938035" y="1566912"/>
                      </a:cubicBezTo>
                      <a:cubicBezTo>
                        <a:pt x="938030" y="1566912"/>
                        <a:pt x="938030" y="1566916"/>
                        <a:pt x="938030" y="1566916"/>
                      </a:cubicBezTo>
                      <a:lnTo>
                        <a:pt x="938030" y="1566916"/>
                      </a:lnTo>
                      <a:cubicBezTo>
                        <a:pt x="934608" y="1572356"/>
                        <a:pt x="928634" y="1575661"/>
                        <a:pt x="922207" y="1575671"/>
                      </a:cubicBezTo>
                      <a:lnTo>
                        <a:pt x="922207" y="1575671"/>
                      </a:lnTo>
                      <a:cubicBezTo>
                        <a:pt x="918663" y="1575619"/>
                        <a:pt x="915203" y="1574566"/>
                        <a:pt x="912235" y="1572628"/>
                      </a:cubicBezTo>
                      <a:close/>
                      <a:moveTo>
                        <a:pt x="956100" y="1500815"/>
                      </a:moveTo>
                      <a:cubicBezTo>
                        <a:pt x="947107" y="1495707"/>
                        <a:pt x="943957" y="1484280"/>
                        <a:pt x="949059" y="1475287"/>
                      </a:cubicBezTo>
                      <a:cubicBezTo>
                        <a:pt x="949064" y="1475273"/>
                        <a:pt x="949074" y="1475263"/>
                        <a:pt x="949078" y="1475254"/>
                      </a:cubicBezTo>
                      <a:lnTo>
                        <a:pt x="949078" y="1475254"/>
                      </a:lnTo>
                      <a:cubicBezTo>
                        <a:pt x="954172" y="1466261"/>
                        <a:pt x="965595" y="1463096"/>
                        <a:pt x="974592" y="1468185"/>
                      </a:cubicBezTo>
                      <a:lnTo>
                        <a:pt x="974592" y="1468185"/>
                      </a:lnTo>
                      <a:cubicBezTo>
                        <a:pt x="983599" y="1473269"/>
                        <a:pt x="986773" y="1484696"/>
                        <a:pt x="981689" y="1493699"/>
                      </a:cubicBezTo>
                      <a:cubicBezTo>
                        <a:pt x="981680" y="1493713"/>
                        <a:pt x="981670" y="1493731"/>
                        <a:pt x="981661" y="1493745"/>
                      </a:cubicBezTo>
                      <a:lnTo>
                        <a:pt x="981661" y="1493745"/>
                      </a:lnTo>
                      <a:cubicBezTo>
                        <a:pt x="978295" y="1499579"/>
                        <a:pt x="972055" y="1503151"/>
                        <a:pt x="965323" y="1503108"/>
                      </a:cubicBezTo>
                      <a:lnTo>
                        <a:pt x="965323" y="1503108"/>
                      </a:lnTo>
                      <a:cubicBezTo>
                        <a:pt x="962102" y="1503151"/>
                        <a:pt x="958928" y="1502359"/>
                        <a:pt x="956100" y="1500815"/>
                      </a:cubicBezTo>
                      <a:close/>
                      <a:moveTo>
                        <a:pt x="996735" y="1427082"/>
                      </a:moveTo>
                      <a:cubicBezTo>
                        <a:pt x="987527" y="1422410"/>
                        <a:pt x="983843" y="1411160"/>
                        <a:pt x="988496" y="1401943"/>
                      </a:cubicBezTo>
                      <a:lnTo>
                        <a:pt x="988496" y="1401943"/>
                      </a:lnTo>
                      <a:cubicBezTo>
                        <a:pt x="993154" y="1392715"/>
                        <a:pt x="1004404" y="1389008"/>
                        <a:pt x="1013635" y="1393656"/>
                      </a:cubicBezTo>
                      <a:lnTo>
                        <a:pt x="1013635" y="1393656"/>
                      </a:lnTo>
                      <a:cubicBezTo>
                        <a:pt x="1022872" y="1398305"/>
                        <a:pt x="1026594" y="1409564"/>
                        <a:pt x="1021940" y="1418800"/>
                      </a:cubicBezTo>
                      <a:cubicBezTo>
                        <a:pt x="1021935" y="1418814"/>
                        <a:pt x="1021926" y="1418828"/>
                        <a:pt x="1021921" y="1418842"/>
                      </a:cubicBezTo>
                      <a:lnTo>
                        <a:pt x="1021921" y="1418842"/>
                      </a:lnTo>
                      <a:cubicBezTo>
                        <a:pt x="1018729" y="1425134"/>
                        <a:pt x="1012268" y="1429100"/>
                        <a:pt x="1005209" y="1429095"/>
                      </a:cubicBezTo>
                      <a:lnTo>
                        <a:pt x="1005209" y="1429095"/>
                      </a:lnTo>
                      <a:cubicBezTo>
                        <a:pt x="1002264" y="1429100"/>
                        <a:pt x="999362" y="1428411"/>
                        <a:pt x="996735" y="1427082"/>
                      </a:cubicBezTo>
                      <a:close/>
                      <a:moveTo>
                        <a:pt x="1033766" y="1351383"/>
                      </a:moveTo>
                      <a:cubicBezTo>
                        <a:pt x="1024370" y="1347128"/>
                        <a:pt x="1020185" y="1336075"/>
                        <a:pt x="1024403" y="1326665"/>
                      </a:cubicBezTo>
                      <a:lnTo>
                        <a:pt x="1024403" y="1326665"/>
                      </a:lnTo>
                      <a:cubicBezTo>
                        <a:pt x="1028658" y="1317270"/>
                        <a:pt x="1039711" y="1313084"/>
                        <a:pt x="1049121" y="1317302"/>
                      </a:cubicBezTo>
                      <a:lnTo>
                        <a:pt x="1049121" y="1317302"/>
                      </a:lnTo>
                      <a:cubicBezTo>
                        <a:pt x="1058544" y="1321558"/>
                        <a:pt x="1062734" y="1332643"/>
                        <a:pt x="1058484" y="1342067"/>
                      </a:cubicBezTo>
                      <a:lnTo>
                        <a:pt x="1058484" y="1342067"/>
                      </a:lnTo>
                      <a:cubicBezTo>
                        <a:pt x="1055469" y="1348827"/>
                        <a:pt x="1048751" y="1353176"/>
                        <a:pt x="1041350" y="1353162"/>
                      </a:cubicBezTo>
                      <a:lnTo>
                        <a:pt x="1041350" y="1353162"/>
                      </a:lnTo>
                      <a:cubicBezTo>
                        <a:pt x="1038714" y="1353064"/>
                        <a:pt x="1036130" y="1352408"/>
                        <a:pt x="1033766" y="1351243"/>
                      </a:cubicBezTo>
                      <a:close/>
                      <a:moveTo>
                        <a:pt x="1067191" y="1274046"/>
                      </a:moveTo>
                      <a:cubicBezTo>
                        <a:pt x="1057561" y="1270282"/>
                        <a:pt x="1052805" y="1259426"/>
                        <a:pt x="1056564" y="1249796"/>
                      </a:cubicBezTo>
                      <a:lnTo>
                        <a:pt x="1056564" y="1249796"/>
                      </a:lnTo>
                      <a:cubicBezTo>
                        <a:pt x="1060328" y="1240166"/>
                        <a:pt x="1071184" y="1235410"/>
                        <a:pt x="1080814" y="1239169"/>
                      </a:cubicBezTo>
                      <a:lnTo>
                        <a:pt x="1080814" y="1239169"/>
                      </a:lnTo>
                      <a:cubicBezTo>
                        <a:pt x="1090448" y="1242923"/>
                        <a:pt x="1095214" y="1253780"/>
                        <a:pt x="1091460" y="1263419"/>
                      </a:cubicBezTo>
                      <a:cubicBezTo>
                        <a:pt x="1091455" y="1263433"/>
                        <a:pt x="1091446" y="1263452"/>
                        <a:pt x="1091441" y="1263466"/>
                      </a:cubicBezTo>
                      <a:lnTo>
                        <a:pt x="1091441" y="1263466"/>
                      </a:lnTo>
                      <a:cubicBezTo>
                        <a:pt x="1088627" y="1270647"/>
                        <a:pt x="1081694" y="1275366"/>
                        <a:pt x="1073979" y="1275357"/>
                      </a:cubicBezTo>
                      <a:lnTo>
                        <a:pt x="1073979" y="1275357"/>
                      </a:lnTo>
                      <a:cubicBezTo>
                        <a:pt x="1071643" y="1275310"/>
                        <a:pt x="1069340" y="1274813"/>
                        <a:pt x="1067191" y="1273905"/>
                      </a:cubicBezTo>
                      <a:close/>
                      <a:moveTo>
                        <a:pt x="1096544" y="1195070"/>
                      </a:moveTo>
                      <a:cubicBezTo>
                        <a:pt x="1086759" y="1191746"/>
                        <a:pt x="1079831" y="1181026"/>
                        <a:pt x="1084512" y="1171335"/>
                      </a:cubicBezTo>
                      <a:lnTo>
                        <a:pt x="1084512" y="1171335"/>
                      </a:lnTo>
                      <a:cubicBezTo>
                        <a:pt x="1088197" y="1161724"/>
                        <a:pt x="1098692" y="1156612"/>
                        <a:pt x="1108528" y="1159631"/>
                      </a:cubicBezTo>
                      <a:lnTo>
                        <a:pt x="1108528" y="1159631"/>
                      </a:lnTo>
                      <a:cubicBezTo>
                        <a:pt x="1118350" y="1162871"/>
                        <a:pt x="1123687" y="1173456"/>
                        <a:pt x="1120447" y="1183277"/>
                      </a:cubicBezTo>
                      <a:cubicBezTo>
                        <a:pt x="1120438" y="1183310"/>
                        <a:pt x="1120428" y="1183338"/>
                        <a:pt x="1120419" y="1183366"/>
                      </a:cubicBezTo>
                      <a:lnTo>
                        <a:pt x="1120419" y="1183366"/>
                      </a:lnTo>
                      <a:cubicBezTo>
                        <a:pt x="1117840" y="1191011"/>
                        <a:pt x="1110649" y="1196142"/>
                        <a:pt x="1102583" y="1196100"/>
                      </a:cubicBezTo>
                      <a:lnTo>
                        <a:pt x="1102583" y="1196100"/>
                      </a:lnTo>
                      <a:cubicBezTo>
                        <a:pt x="1100528" y="1196076"/>
                        <a:pt x="1098491" y="1195725"/>
                        <a:pt x="1096544" y="1195070"/>
                      </a:cubicBezTo>
                      <a:close/>
                      <a:moveTo>
                        <a:pt x="1122760" y="1115813"/>
                      </a:moveTo>
                      <a:cubicBezTo>
                        <a:pt x="1113186" y="1113383"/>
                        <a:pt x="1107395" y="1103655"/>
                        <a:pt x="1109825" y="1094082"/>
                      </a:cubicBezTo>
                      <a:cubicBezTo>
                        <a:pt x="1109858" y="1093946"/>
                        <a:pt x="1109895" y="1093806"/>
                        <a:pt x="1109932" y="1093670"/>
                      </a:cubicBezTo>
                      <a:lnTo>
                        <a:pt x="1109932" y="1093670"/>
                      </a:lnTo>
                      <a:cubicBezTo>
                        <a:pt x="1112788" y="1079626"/>
                        <a:pt x="1123181" y="1077004"/>
                        <a:pt x="1133106" y="1079626"/>
                      </a:cubicBezTo>
                      <a:lnTo>
                        <a:pt x="1133106" y="1079626"/>
                      </a:lnTo>
                      <a:cubicBezTo>
                        <a:pt x="1142834" y="1082182"/>
                        <a:pt x="1148648" y="1092134"/>
                        <a:pt x="1146097" y="1101862"/>
                      </a:cubicBezTo>
                      <a:cubicBezTo>
                        <a:pt x="1146059" y="1102003"/>
                        <a:pt x="1146022" y="1102143"/>
                        <a:pt x="1145980" y="1102284"/>
                      </a:cubicBezTo>
                      <a:lnTo>
                        <a:pt x="1145980" y="1102284"/>
                      </a:lnTo>
                      <a:cubicBezTo>
                        <a:pt x="1143686" y="1110364"/>
                        <a:pt x="1136355" y="1115982"/>
                        <a:pt x="1127956" y="1116094"/>
                      </a:cubicBezTo>
                      <a:lnTo>
                        <a:pt x="1127956" y="1116094"/>
                      </a:lnTo>
                      <a:cubicBezTo>
                        <a:pt x="1126233" y="1116253"/>
                        <a:pt x="1124501" y="1116160"/>
                        <a:pt x="1122806" y="1115813"/>
                      </a:cubicBezTo>
                      <a:close/>
                      <a:moveTo>
                        <a:pt x="1144856" y="1033513"/>
                      </a:moveTo>
                      <a:cubicBezTo>
                        <a:pt x="1134777" y="1031201"/>
                        <a:pt x="1128481" y="1021154"/>
                        <a:pt x="1130793" y="1011075"/>
                      </a:cubicBezTo>
                      <a:cubicBezTo>
                        <a:pt x="1130798" y="1011047"/>
                        <a:pt x="1130807" y="1011024"/>
                        <a:pt x="1130812" y="1010996"/>
                      </a:cubicBezTo>
                      <a:lnTo>
                        <a:pt x="1130812" y="1010996"/>
                      </a:lnTo>
                      <a:cubicBezTo>
                        <a:pt x="1133129" y="1000917"/>
                        <a:pt x="1143180" y="994625"/>
                        <a:pt x="1153259" y="996947"/>
                      </a:cubicBezTo>
                      <a:cubicBezTo>
                        <a:pt x="1153269" y="996947"/>
                        <a:pt x="1153273" y="996951"/>
                        <a:pt x="1153283" y="996951"/>
                      </a:cubicBezTo>
                      <a:lnTo>
                        <a:pt x="1153283" y="996951"/>
                      </a:lnTo>
                      <a:cubicBezTo>
                        <a:pt x="1163362" y="999264"/>
                        <a:pt x="1169658" y="1009310"/>
                        <a:pt x="1167346" y="1019389"/>
                      </a:cubicBezTo>
                      <a:cubicBezTo>
                        <a:pt x="1167341" y="1019418"/>
                        <a:pt x="1167332" y="1019441"/>
                        <a:pt x="1167327" y="1019469"/>
                      </a:cubicBezTo>
                      <a:lnTo>
                        <a:pt x="1167327" y="1019469"/>
                      </a:lnTo>
                      <a:cubicBezTo>
                        <a:pt x="1165351" y="1027933"/>
                        <a:pt x="1157810" y="1033925"/>
                        <a:pt x="1149116" y="1033935"/>
                      </a:cubicBezTo>
                      <a:lnTo>
                        <a:pt x="1149116" y="1033935"/>
                      </a:lnTo>
                      <a:cubicBezTo>
                        <a:pt x="1147702" y="1033944"/>
                        <a:pt x="1146289" y="1033804"/>
                        <a:pt x="1144903" y="1033513"/>
                      </a:cubicBezTo>
                      <a:close/>
                      <a:moveTo>
                        <a:pt x="1163067" y="951214"/>
                      </a:moveTo>
                      <a:cubicBezTo>
                        <a:pt x="1152899" y="949322"/>
                        <a:pt x="1146190" y="939548"/>
                        <a:pt x="1148081" y="929379"/>
                      </a:cubicBezTo>
                      <a:cubicBezTo>
                        <a:pt x="1148081" y="929370"/>
                        <a:pt x="1148086" y="929361"/>
                        <a:pt x="1148086" y="929351"/>
                      </a:cubicBezTo>
                      <a:lnTo>
                        <a:pt x="1148086" y="929351"/>
                      </a:lnTo>
                      <a:cubicBezTo>
                        <a:pt x="1149982" y="919193"/>
                        <a:pt x="1159743" y="912489"/>
                        <a:pt x="1169902" y="914371"/>
                      </a:cubicBezTo>
                      <a:lnTo>
                        <a:pt x="1169902" y="914371"/>
                      </a:lnTo>
                      <a:cubicBezTo>
                        <a:pt x="1180075" y="916243"/>
                        <a:pt x="1186802" y="926004"/>
                        <a:pt x="1184929" y="936177"/>
                      </a:cubicBezTo>
                      <a:cubicBezTo>
                        <a:pt x="1184929" y="936177"/>
                        <a:pt x="1184929" y="936182"/>
                        <a:pt x="1184929" y="936186"/>
                      </a:cubicBezTo>
                      <a:lnTo>
                        <a:pt x="1184929" y="936186"/>
                      </a:lnTo>
                      <a:cubicBezTo>
                        <a:pt x="1183281" y="945053"/>
                        <a:pt x="1175552" y="951490"/>
                        <a:pt x="1166531" y="951495"/>
                      </a:cubicBezTo>
                      <a:lnTo>
                        <a:pt x="1166531" y="951495"/>
                      </a:lnTo>
                      <a:cubicBezTo>
                        <a:pt x="1165389" y="951490"/>
                        <a:pt x="1164242" y="951396"/>
                        <a:pt x="1163114" y="951214"/>
                      </a:cubicBezTo>
                      <a:close/>
                      <a:moveTo>
                        <a:pt x="1177111" y="868118"/>
                      </a:moveTo>
                      <a:cubicBezTo>
                        <a:pt x="1166864" y="866714"/>
                        <a:pt x="1159696" y="857271"/>
                        <a:pt x="1161096" y="847028"/>
                      </a:cubicBezTo>
                      <a:cubicBezTo>
                        <a:pt x="1161101" y="847019"/>
                        <a:pt x="1161101" y="847010"/>
                        <a:pt x="1161101" y="847005"/>
                      </a:cubicBezTo>
                      <a:lnTo>
                        <a:pt x="1161101" y="847005"/>
                      </a:lnTo>
                      <a:cubicBezTo>
                        <a:pt x="1162505" y="836757"/>
                        <a:pt x="1171948" y="829590"/>
                        <a:pt x="1182190" y="830990"/>
                      </a:cubicBezTo>
                      <a:cubicBezTo>
                        <a:pt x="1182200" y="830994"/>
                        <a:pt x="1182204" y="830994"/>
                        <a:pt x="1182214" y="830994"/>
                      </a:cubicBezTo>
                      <a:lnTo>
                        <a:pt x="1182214" y="830994"/>
                      </a:lnTo>
                      <a:cubicBezTo>
                        <a:pt x="1192448" y="832399"/>
                        <a:pt x="1199610" y="841823"/>
                        <a:pt x="1198224" y="852061"/>
                      </a:cubicBezTo>
                      <a:lnTo>
                        <a:pt x="1198224" y="852061"/>
                      </a:lnTo>
                      <a:cubicBezTo>
                        <a:pt x="1196951" y="861405"/>
                        <a:pt x="1188927" y="868343"/>
                        <a:pt x="1179499" y="868259"/>
                      </a:cubicBezTo>
                      <a:lnTo>
                        <a:pt x="1179499" y="868259"/>
                      </a:lnTo>
                      <a:close/>
                      <a:moveTo>
                        <a:pt x="1187410" y="784414"/>
                      </a:moveTo>
                      <a:cubicBezTo>
                        <a:pt x="1177111" y="783496"/>
                        <a:pt x="1169499" y="774405"/>
                        <a:pt x="1170417" y="764106"/>
                      </a:cubicBezTo>
                      <a:cubicBezTo>
                        <a:pt x="1170417" y="764101"/>
                        <a:pt x="1170417" y="764101"/>
                        <a:pt x="1170417" y="764097"/>
                      </a:cubicBezTo>
                      <a:lnTo>
                        <a:pt x="1170417" y="764097"/>
                      </a:lnTo>
                      <a:cubicBezTo>
                        <a:pt x="1171334" y="753812"/>
                        <a:pt x="1180402" y="746209"/>
                        <a:pt x="1190687" y="747103"/>
                      </a:cubicBezTo>
                      <a:lnTo>
                        <a:pt x="1190687" y="747103"/>
                      </a:lnTo>
                      <a:cubicBezTo>
                        <a:pt x="1200991" y="747997"/>
                        <a:pt x="1208617" y="757070"/>
                        <a:pt x="1207728" y="767374"/>
                      </a:cubicBezTo>
                      <a:lnTo>
                        <a:pt x="1207728" y="767374"/>
                      </a:lnTo>
                      <a:cubicBezTo>
                        <a:pt x="1206876" y="777069"/>
                        <a:pt x="1198735" y="784498"/>
                        <a:pt x="1189002" y="784461"/>
                      </a:cubicBezTo>
                      <a:lnTo>
                        <a:pt x="1187317" y="784461"/>
                      </a:lnTo>
                      <a:close/>
                      <a:moveTo>
                        <a:pt x="1193683" y="700429"/>
                      </a:moveTo>
                      <a:cubicBezTo>
                        <a:pt x="1183469" y="699802"/>
                        <a:pt x="1175646" y="691085"/>
                        <a:pt x="1176128" y="680861"/>
                      </a:cubicBezTo>
                      <a:lnTo>
                        <a:pt x="1176128" y="680861"/>
                      </a:lnTo>
                      <a:cubicBezTo>
                        <a:pt x="1176535" y="670533"/>
                        <a:pt x="1185229" y="662491"/>
                        <a:pt x="1195556" y="662884"/>
                      </a:cubicBezTo>
                      <a:lnTo>
                        <a:pt x="1195556" y="662884"/>
                      </a:lnTo>
                      <a:cubicBezTo>
                        <a:pt x="1205888" y="663287"/>
                        <a:pt x="1213940" y="671994"/>
                        <a:pt x="1213538" y="682326"/>
                      </a:cubicBezTo>
                      <a:cubicBezTo>
                        <a:pt x="1213533" y="682354"/>
                        <a:pt x="1213533" y="682378"/>
                        <a:pt x="1213533" y="682406"/>
                      </a:cubicBezTo>
                      <a:lnTo>
                        <a:pt x="1213533" y="682406"/>
                      </a:lnTo>
                      <a:cubicBezTo>
                        <a:pt x="1213154" y="692471"/>
                        <a:pt x="1204882" y="700434"/>
                        <a:pt x="1194807" y="700429"/>
                      </a:cubicBezTo>
                      <a:lnTo>
                        <a:pt x="1194058" y="700429"/>
                      </a:lnTo>
                      <a:close/>
                      <a:moveTo>
                        <a:pt x="1177064" y="597437"/>
                      </a:moveTo>
                      <a:cubicBezTo>
                        <a:pt x="1176933" y="587096"/>
                        <a:pt x="1185215" y="578609"/>
                        <a:pt x="1195556" y="578478"/>
                      </a:cubicBezTo>
                      <a:cubicBezTo>
                        <a:pt x="1195636" y="578478"/>
                        <a:pt x="1195710" y="578478"/>
                        <a:pt x="1195790" y="578478"/>
                      </a:cubicBezTo>
                      <a:lnTo>
                        <a:pt x="1195790" y="578478"/>
                      </a:lnTo>
                      <a:cubicBezTo>
                        <a:pt x="1206131" y="578478"/>
                        <a:pt x="1214516" y="586862"/>
                        <a:pt x="1214516" y="597203"/>
                      </a:cubicBezTo>
                      <a:lnTo>
                        <a:pt x="1214516" y="597203"/>
                      </a:lnTo>
                      <a:cubicBezTo>
                        <a:pt x="1214516" y="607545"/>
                        <a:pt x="1206131" y="615929"/>
                        <a:pt x="1195790" y="615929"/>
                      </a:cubicBezTo>
                      <a:lnTo>
                        <a:pt x="1195790" y="615929"/>
                      </a:lnTo>
                      <a:cubicBezTo>
                        <a:pt x="1185664" y="615779"/>
                        <a:pt x="1177495" y="607610"/>
                        <a:pt x="1177345" y="597484"/>
                      </a:cubicBezTo>
                      <a:close/>
                      <a:moveTo>
                        <a:pt x="1174349" y="514108"/>
                      </a:moveTo>
                      <a:cubicBezTo>
                        <a:pt x="1173741" y="503785"/>
                        <a:pt x="1181615" y="494919"/>
                        <a:pt x="1191937" y="494310"/>
                      </a:cubicBezTo>
                      <a:cubicBezTo>
                        <a:pt x="1191956" y="494305"/>
                        <a:pt x="1191979" y="494305"/>
                        <a:pt x="1191998" y="494305"/>
                      </a:cubicBezTo>
                      <a:lnTo>
                        <a:pt x="1191998" y="494305"/>
                      </a:lnTo>
                      <a:cubicBezTo>
                        <a:pt x="1202325" y="493720"/>
                        <a:pt x="1211169" y="501618"/>
                        <a:pt x="1211749" y="511945"/>
                      </a:cubicBezTo>
                      <a:cubicBezTo>
                        <a:pt x="1211754" y="511964"/>
                        <a:pt x="1211754" y="511982"/>
                        <a:pt x="1211754" y="512001"/>
                      </a:cubicBezTo>
                      <a:lnTo>
                        <a:pt x="1211754" y="512001"/>
                      </a:lnTo>
                      <a:cubicBezTo>
                        <a:pt x="1212536" y="522160"/>
                        <a:pt x="1204938" y="531027"/>
                        <a:pt x="1194784" y="531813"/>
                      </a:cubicBezTo>
                      <a:cubicBezTo>
                        <a:pt x="1194559" y="531827"/>
                        <a:pt x="1194330" y="531841"/>
                        <a:pt x="1194105" y="531850"/>
                      </a:cubicBezTo>
                      <a:lnTo>
                        <a:pt x="1193075" y="531850"/>
                      </a:lnTo>
                      <a:cubicBezTo>
                        <a:pt x="1183249" y="531719"/>
                        <a:pt x="1175197" y="524014"/>
                        <a:pt x="1174630" y="514201"/>
                      </a:cubicBezTo>
                      <a:close/>
                      <a:moveTo>
                        <a:pt x="1167702" y="430919"/>
                      </a:moveTo>
                      <a:lnTo>
                        <a:pt x="1167702" y="430919"/>
                      </a:lnTo>
                      <a:cubicBezTo>
                        <a:pt x="1166700" y="421069"/>
                        <a:pt x="1173872" y="412268"/>
                        <a:pt x="1183721" y="411266"/>
                      </a:cubicBezTo>
                      <a:cubicBezTo>
                        <a:pt x="1183937" y="411243"/>
                        <a:pt x="1184152" y="411224"/>
                        <a:pt x="1184367" y="411210"/>
                      </a:cubicBezTo>
                      <a:lnTo>
                        <a:pt x="1184367" y="411210"/>
                      </a:lnTo>
                      <a:cubicBezTo>
                        <a:pt x="1194667" y="410133"/>
                        <a:pt x="1203842" y="414815"/>
                        <a:pt x="1204919" y="428859"/>
                      </a:cubicBezTo>
                      <a:lnTo>
                        <a:pt x="1204919" y="428859"/>
                      </a:lnTo>
                      <a:cubicBezTo>
                        <a:pt x="1205949" y="428859"/>
                        <a:pt x="1198506" y="447585"/>
                        <a:pt x="1188206" y="448474"/>
                      </a:cubicBezTo>
                      <a:lnTo>
                        <a:pt x="1188206" y="448474"/>
                      </a:lnTo>
                      <a:cubicBezTo>
                        <a:pt x="1187551" y="448474"/>
                        <a:pt x="1186895" y="448100"/>
                        <a:pt x="1186240" y="448100"/>
                      </a:cubicBezTo>
                      <a:lnTo>
                        <a:pt x="1186240" y="448100"/>
                      </a:lnTo>
                      <a:cubicBezTo>
                        <a:pt x="1176727" y="447748"/>
                        <a:pt x="1168933" y="440436"/>
                        <a:pt x="1167982" y="430966"/>
                      </a:cubicBezTo>
                      <a:close/>
                      <a:moveTo>
                        <a:pt x="1157402" y="348244"/>
                      </a:moveTo>
                      <a:cubicBezTo>
                        <a:pt x="1155862" y="338034"/>
                        <a:pt x="1162880" y="328508"/>
                        <a:pt x="1173085" y="326944"/>
                      </a:cubicBezTo>
                      <a:lnTo>
                        <a:pt x="1173085" y="326944"/>
                      </a:lnTo>
                      <a:cubicBezTo>
                        <a:pt x="1183295" y="325376"/>
                        <a:pt x="1192845" y="332370"/>
                        <a:pt x="1194432" y="342580"/>
                      </a:cubicBezTo>
                      <a:lnTo>
                        <a:pt x="1194432" y="342580"/>
                      </a:lnTo>
                      <a:cubicBezTo>
                        <a:pt x="1196001" y="352804"/>
                        <a:pt x="1188983" y="362359"/>
                        <a:pt x="1178759" y="363927"/>
                      </a:cubicBezTo>
                      <a:cubicBezTo>
                        <a:pt x="1178754" y="363927"/>
                        <a:pt x="1178754" y="363927"/>
                        <a:pt x="1178750" y="363927"/>
                      </a:cubicBezTo>
                      <a:lnTo>
                        <a:pt x="1178750" y="363927"/>
                      </a:lnTo>
                      <a:cubicBezTo>
                        <a:pt x="1177804" y="364077"/>
                        <a:pt x="1176849" y="364152"/>
                        <a:pt x="1175894" y="364161"/>
                      </a:cubicBezTo>
                      <a:lnTo>
                        <a:pt x="1175894" y="364161"/>
                      </a:lnTo>
                      <a:cubicBezTo>
                        <a:pt x="1166643" y="364152"/>
                        <a:pt x="1158788" y="357387"/>
                        <a:pt x="1157402" y="348244"/>
                      </a:cubicBezTo>
                      <a:close/>
                      <a:moveTo>
                        <a:pt x="1142703" y="266085"/>
                      </a:moveTo>
                      <a:cubicBezTo>
                        <a:pt x="1140662" y="255950"/>
                        <a:pt x="1147220" y="246081"/>
                        <a:pt x="1157355" y="244036"/>
                      </a:cubicBezTo>
                      <a:lnTo>
                        <a:pt x="1157355" y="244036"/>
                      </a:lnTo>
                      <a:cubicBezTo>
                        <a:pt x="1167486" y="241966"/>
                        <a:pt x="1177383" y="248502"/>
                        <a:pt x="1179452" y="258632"/>
                      </a:cubicBezTo>
                      <a:cubicBezTo>
                        <a:pt x="1179452" y="258637"/>
                        <a:pt x="1179452" y="258637"/>
                        <a:pt x="1179452" y="258642"/>
                      </a:cubicBezTo>
                      <a:lnTo>
                        <a:pt x="1179452" y="258642"/>
                      </a:lnTo>
                      <a:cubicBezTo>
                        <a:pt x="1181516" y="268777"/>
                        <a:pt x="1174977" y="278664"/>
                        <a:pt x="1164841" y="280729"/>
                      </a:cubicBezTo>
                      <a:cubicBezTo>
                        <a:pt x="1164827" y="280733"/>
                        <a:pt x="1164813" y="280733"/>
                        <a:pt x="1164799" y="280738"/>
                      </a:cubicBezTo>
                      <a:lnTo>
                        <a:pt x="1164799" y="280738"/>
                      </a:lnTo>
                      <a:cubicBezTo>
                        <a:pt x="1163563" y="280977"/>
                        <a:pt x="1162313" y="281103"/>
                        <a:pt x="1161054" y="281113"/>
                      </a:cubicBezTo>
                      <a:lnTo>
                        <a:pt x="1161054" y="281113"/>
                      </a:lnTo>
                      <a:cubicBezTo>
                        <a:pt x="1152140" y="281108"/>
                        <a:pt x="1144463" y="274826"/>
                        <a:pt x="1142703" y="266085"/>
                      </a:cubicBezTo>
                      <a:close/>
                      <a:moveTo>
                        <a:pt x="1123977" y="184769"/>
                      </a:moveTo>
                      <a:cubicBezTo>
                        <a:pt x="1121468" y="174750"/>
                        <a:pt x="1127539" y="164592"/>
                        <a:pt x="1137553" y="162064"/>
                      </a:cubicBezTo>
                      <a:lnTo>
                        <a:pt x="1137553" y="162064"/>
                      </a:lnTo>
                      <a:cubicBezTo>
                        <a:pt x="1147581" y="159526"/>
                        <a:pt x="1157763" y="165598"/>
                        <a:pt x="1160300" y="175621"/>
                      </a:cubicBezTo>
                      <a:cubicBezTo>
                        <a:pt x="1160300" y="175631"/>
                        <a:pt x="1160305" y="175635"/>
                        <a:pt x="1160305" y="175640"/>
                      </a:cubicBezTo>
                      <a:lnTo>
                        <a:pt x="1160305" y="175640"/>
                      </a:lnTo>
                      <a:cubicBezTo>
                        <a:pt x="1162814" y="185658"/>
                        <a:pt x="1156742" y="195817"/>
                        <a:pt x="1146729" y="198345"/>
                      </a:cubicBezTo>
                      <a:lnTo>
                        <a:pt x="1146729" y="198345"/>
                      </a:lnTo>
                      <a:cubicBezTo>
                        <a:pt x="1145202" y="198761"/>
                        <a:pt x="1143629" y="198963"/>
                        <a:pt x="1142047" y="198953"/>
                      </a:cubicBezTo>
                      <a:lnTo>
                        <a:pt x="1142047" y="198953"/>
                      </a:lnTo>
                      <a:cubicBezTo>
                        <a:pt x="1133607" y="198813"/>
                        <a:pt x="1126299" y="193046"/>
                        <a:pt x="1124211" y="184862"/>
                      </a:cubicBezTo>
                      <a:close/>
                      <a:moveTo>
                        <a:pt x="1101693" y="104435"/>
                      </a:moveTo>
                      <a:cubicBezTo>
                        <a:pt x="1098660" y="94548"/>
                        <a:pt x="1104216" y="84076"/>
                        <a:pt x="1114104" y="81042"/>
                      </a:cubicBezTo>
                      <a:cubicBezTo>
                        <a:pt x="1114118" y="81037"/>
                        <a:pt x="1114132" y="81033"/>
                        <a:pt x="1114146" y="81028"/>
                      </a:cubicBezTo>
                      <a:lnTo>
                        <a:pt x="1114146" y="81028"/>
                      </a:lnTo>
                      <a:cubicBezTo>
                        <a:pt x="1124033" y="78004"/>
                        <a:pt x="1134505" y="83565"/>
                        <a:pt x="1137530" y="93457"/>
                      </a:cubicBezTo>
                      <a:cubicBezTo>
                        <a:pt x="1137539" y="93481"/>
                        <a:pt x="1137544" y="93504"/>
                        <a:pt x="1137553" y="93528"/>
                      </a:cubicBezTo>
                      <a:lnTo>
                        <a:pt x="1137553" y="93528"/>
                      </a:lnTo>
                      <a:cubicBezTo>
                        <a:pt x="1140587" y="103415"/>
                        <a:pt x="1135030" y="113887"/>
                        <a:pt x="1125143" y="116921"/>
                      </a:cubicBezTo>
                      <a:cubicBezTo>
                        <a:pt x="1125129" y="116925"/>
                        <a:pt x="1125115" y="116930"/>
                        <a:pt x="1125100" y="116935"/>
                      </a:cubicBezTo>
                      <a:lnTo>
                        <a:pt x="1125100" y="116935"/>
                      </a:lnTo>
                      <a:cubicBezTo>
                        <a:pt x="1123326" y="117468"/>
                        <a:pt x="1121477" y="117740"/>
                        <a:pt x="1119623" y="117731"/>
                      </a:cubicBezTo>
                      <a:lnTo>
                        <a:pt x="1119623" y="117731"/>
                      </a:lnTo>
                      <a:cubicBezTo>
                        <a:pt x="1111482" y="117646"/>
                        <a:pt x="1104329" y="112309"/>
                        <a:pt x="1101927" y="104529"/>
                      </a:cubicBezTo>
                      <a:close/>
                      <a:moveTo>
                        <a:pt x="1075618" y="25225"/>
                      </a:moveTo>
                      <a:cubicBezTo>
                        <a:pt x="1072210" y="15376"/>
                        <a:pt x="1077368" y="4622"/>
                        <a:pt x="1087181" y="1116"/>
                      </a:cubicBezTo>
                      <a:lnTo>
                        <a:pt x="1087181" y="1116"/>
                      </a:lnTo>
                      <a:cubicBezTo>
                        <a:pt x="1096862" y="-2376"/>
                        <a:pt x="1107545" y="2600"/>
                        <a:pt x="1111103" y="12258"/>
                      </a:cubicBezTo>
                      <a:lnTo>
                        <a:pt x="1111103" y="12258"/>
                      </a:lnTo>
                      <a:cubicBezTo>
                        <a:pt x="1114567" y="12258"/>
                        <a:pt x="1109464" y="32950"/>
                        <a:pt x="1099680" y="36414"/>
                      </a:cubicBezTo>
                      <a:lnTo>
                        <a:pt x="1099680" y="36414"/>
                      </a:lnTo>
                      <a:cubicBezTo>
                        <a:pt x="1097695" y="37191"/>
                        <a:pt x="1095589" y="37622"/>
                        <a:pt x="1093454" y="37678"/>
                      </a:cubicBezTo>
                      <a:lnTo>
                        <a:pt x="1093454" y="37678"/>
                      </a:lnTo>
                      <a:cubicBezTo>
                        <a:pt x="1085570" y="37673"/>
                        <a:pt x="1078534" y="32734"/>
                        <a:pt x="1075852" y="25319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78F33D1-AF80-2D41-BD7E-90A3C87B6465}"/>
                </a:ext>
              </a:extLst>
            </p:cNvPr>
            <p:cNvSpPr/>
            <p:nvPr/>
          </p:nvSpPr>
          <p:spPr>
            <a:xfrm rot="14400000">
              <a:off x="9092955" y="2374364"/>
              <a:ext cx="2505720" cy="250572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3" name="Graphic 92">
            <a:extLst>
              <a:ext uri="{FF2B5EF4-FFF2-40B4-BE49-F238E27FC236}">
                <a16:creationId xmlns:a16="http://schemas.microsoft.com/office/drawing/2014/main" id="{97821C7F-27E9-504C-BB6B-68A77CA5E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49037" y="3108773"/>
            <a:ext cx="622057" cy="622057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464A0346-E821-5C48-97B4-7F43004759D9}"/>
              </a:ext>
            </a:extLst>
          </p:cNvPr>
          <p:cNvSpPr/>
          <p:nvPr/>
        </p:nvSpPr>
        <p:spPr>
          <a:xfrm>
            <a:off x="5088240" y="3868058"/>
            <a:ext cx="2018259" cy="640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Share </a:t>
            </a:r>
            <a:b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</a:b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best practices</a:t>
            </a: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44464FF5-C650-1D4C-8B6F-F0BF33E53A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42831" y="3181604"/>
            <a:ext cx="709077" cy="535153"/>
          </a:xfrm>
          <a:prstGeom prst="rect">
            <a:avLst/>
          </a:prstGeom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6F4EF622-ADC9-7C4F-9667-B6FDC658F843}"/>
              </a:ext>
            </a:extLst>
          </p:cNvPr>
          <p:cNvSpPr/>
          <p:nvPr/>
        </p:nvSpPr>
        <p:spPr>
          <a:xfrm>
            <a:off x="8524176" y="3868058"/>
            <a:ext cx="2018259" cy="64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Discover </a:t>
            </a:r>
            <a:b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</a:b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latest trends</a:t>
            </a: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9A5555EB-63D8-EF45-8859-93E203DA3B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64967" y="2988678"/>
            <a:ext cx="736677" cy="7366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8E5892-3ABE-3525-3376-B4F6DE10C4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8103" y="227745"/>
            <a:ext cx="3188987" cy="12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79893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54989DBF-01CB-6442-BDB4-686C4E29EE68}"/>
              </a:ext>
            </a:extLst>
          </p:cNvPr>
          <p:cNvSpPr txBox="1">
            <a:spLocks/>
          </p:cNvSpPr>
          <p:nvPr/>
        </p:nvSpPr>
        <p:spPr>
          <a:xfrm>
            <a:off x="276303" y="364130"/>
            <a:ext cx="11639394" cy="9705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Engage with your community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C0139A-CEBD-674C-A562-A44891AF6C9D}"/>
              </a:ext>
            </a:extLst>
          </p:cNvPr>
          <p:cNvGrpSpPr/>
          <p:nvPr/>
        </p:nvGrpSpPr>
        <p:grpSpPr>
          <a:xfrm>
            <a:off x="1532099" y="4406622"/>
            <a:ext cx="9626260" cy="1733231"/>
            <a:chOff x="2418355" y="4455268"/>
            <a:chExt cx="7344973" cy="169261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F2A8C3-2D6D-6C40-A1A4-34FA379FFBC4}"/>
                </a:ext>
              </a:extLst>
            </p:cNvPr>
            <p:cNvSpPr/>
            <p:nvPr/>
          </p:nvSpPr>
          <p:spPr>
            <a:xfrm>
              <a:off x="2428672" y="4698459"/>
              <a:ext cx="7334656" cy="14494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“The most valuable session I attended at Summit was the RIM Community meeting. It brought together real users and was extremely interactive.…">
              <a:extLst>
                <a:ext uri="{FF2B5EF4-FFF2-40B4-BE49-F238E27FC236}">
                  <a16:creationId xmlns:a16="http://schemas.microsoft.com/office/drawing/2014/main" id="{7AC57051-A1E4-1D46-BC90-9816D02D49A0}"/>
                </a:ext>
              </a:extLst>
            </p:cNvPr>
            <p:cNvSpPr txBox="1"/>
            <p:nvPr/>
          </p:nvSpPr>
          <p:spPr>
            <a:xfrm>
              <a:off x="2418355" y="4837159"/>
              <a:ext cx="7218556" cy="1292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4B4C4F"/>
                  </a:solidFill>
                </a:defRPr>
              </a:pPr>
              <a:r>
                <a:rPr kumimoji="0" lang="en-US" sz="1500" b="0" i="1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Summit exceeded my expectations. Excellent presentations by industry leaders sparked ideas to take back to my own organization. Coupled with the announcements about the ambitious Veeva roadmap, I leave Summit excited about opportunities to improve clinical trial operations going forward.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4B4C4F"/>
                  </a:solidFill>
                </a:defRPr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4B4C4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4B4C4F"/>
                  </a:solidFill>
                </a:defRPr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Stephen Nabarro, Head of Clinical Operations and Data Management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458A9A4-9A62-4940-8466-616FD2C9C132}"/>
                </a:ext>
              </a:extLst>
            </p:cNvPr>
            <p:cNvGrpSpPr/>
            <p:nvPr/>
          </p:nvGrpSpPr>
          <p:grpSpPr>
            <a:xfrm>
              <a:off x="5666018" y="4455268"/>
              <a:ext cx="933856" cy="496110"/>
              <a:chOff x="5622587" y="4523362"/>
              <a:chExt cx="933856" cy="49611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B4872FE-2A06-3840-9517-D40A13238781}"/>
                  </a:ext>
                </a:extLst>
              </p:cNvPr>
              <p:cNvSpPr/>
              <p:nvPr/>
            </p:nvSpPr>
            <p:spPr>
              <a:xfrm>
                <a:off x="5622587" y="4523362"/>
                <a:ext cx="933856" cy="496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CB9B8ED-AA02-8B4F-887A-8CE669014331}"/>
                  </a:ext>
                </a:extLst>
              </p:cNvPr>
              <p:cNvGrpSpPr/>
              <p:nvPr/>
            </p:nvGrpSpPr>
            <p:grpSpPr>
              <a:xfrm>
                <a:off x="5793698" y="4668193"/>
                <a:ext cx="591635" cy="206449"/>
                <a:chOff x="5800183" y="4683317"/>
                <a:chExt cx="591635" cy="206449"/>
              </a:xfrm>
            </p:grpSpPr>
            <p:sp>
              <p:nvSpPr>
                <p:cNvPr id="101" name="object 12">
                  <a:extLst>
                    <a:ext uri="{FF2B5EF4-FFF2-40B4-BE49-F238E27FC236}">
                      <a16:creationId xmlns:a16="http://schemas.microsoft.com/office/drawing/2014/main" id="{2FB18585-978B-FB4C-A4AC-3AA788A116A0}"/>
                    </a:ext>
                  </a:extLst>
                </p:cNvPr>
                <p:cNvSpPr/>
                <p:nvPr/>
              </p:nvSpPr>
              <p:spPr>
                <a:xfrm>
                  <a:off x="5947820" y="4683317"/>
                  <a:ext cx="110693" cy="2064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6864" y="170"/>
                      </a:lnTo>
                      <a:lnTo>
                        <a:pt x="11724" y="1496"/>
                      </a:lnTo>
                      <a:lnTo>
                        <a:pt x="8810" y="2523"/>
                      </a:lnTo>
                      <a:lnTo>
                        <a:pt x="6066" y="3874"/>
                      </a:lnTo>
                      <a:lnTo>
                        <a:pt x="3653" y="5537"/>
                      </a:lnTo>
                      <a:lnTo>
                        <a:pt x="1730" y="7501"/>
                      </a:lnTo>
                      <a:lnTo>
                        <a:pt x="459" y="9754"/>
                      </a:lnTo>
                      <a:lnTo>
                        <a:pt x="0" y="12283"/>
                      </a:lnTo>
                      <a:lnTo>
                        <a:pt x="0" y="21600"/>
                      </a:lnTo>
                      <a:lnTo>
                        <a:pt x="21360" y="21600"/>
                      </a:lnTo>
                      <a:lnTo>
                        <a:pt x="21360" y="10434"/>
                      </a:lnTo>
                      <a:lnTo>
                        <a:pt x="12099" y="10434"/>
                      </a:lnTo>
                      <a:lnTo>
                        <a:pt x="12891" y="8425"/>
                      </a:lnTo>
                      <a:lnTo>
                        <a:pt x="14655" y="6787"/>
                      </a:lnTo>
                      <a:lnTo>
                        <a:pt x="17516" y="5507"/>
                      </a:lnTo>
                      <a:lnTo>
                        <a:pt x="21600" y="4571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bject 13">
                  <a:extLst>
                    <a:ext uri="{FF2B5EF4-FFF2-40B4-BE49-F238E27FC236}">
                      <a16:creationId xmlns:a16="http://schemas.microsoft.com/office/drawing/2014/main" id="{5BA71000-32E8-B645-9FAD-109B0D3BD46B}"/>
                    </a:ext>
                  </a:extLst>
                </p:cNvPr>
                <p:cNvSpPr/>
                <p:nvPr/>
              </p:nvSpPr>
              <p:spPr>
                <a:xfrm>
                  <a:off x="5800183" y="4683317"/>
                  <a:ext cx="110698" cy="2064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6864" y="170"/>
                      </a:lnTo>
                      <a:lnTo>
                        <a:pt x="11725" y="1496"/>
                      </a:lnTo>
                      <a:lnTo>
                        <a:pt x="8811" y="2523"/>
                      </a:lnTo>
                      <a:lnTo>
                        <a:pt x="6067" y="3874"/>
                      </a:lnTo>
                      <a:lnTo>
                        <a:pt x="3653" y="5537"/>
                      </a:lnTo>
                      <a:lnTo>
                        <a:pt x="1731" y="7501"/>
                      </a:lnTo>
                      <a:lnTo>
                        <a:pt x="459" y="9754"/>
                      </a:lnTo>
                      <a:lnTo>
                        <a:pt x="0" y="12283"/>
                      </a:lnTo>
                      <a:lnTo>
                        <a:pt x="0" y="21600"/>
                      </a:lnTo>
                      <a:lnTo>
                        <a:pt x="21360" y="21600"/>
                      </a:lnTo>
                      <a:lnTo>
                        <a:pt x="21360" y="10434"/>
                      </a:lnTo>
                      <a:lnTo>
                        <a:pt x="12098" y="10434"/>
                      </a:lnTo>
                      <a:lnTo>
                        <a:pt x="12891" y="8425"/>
                      </a:lnTo>
                      <a:lnTo>
                        <a:pt x="14655" y="6787"/>
                      </a:lnTo>
                      <a:lnTo>
                        <a:pt x="17516" y="5507"/>
                      </a:lnTo>
                      <a:lnTo>
                        <a:pt x="21600" y="4571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object 12">
                  <a:extLst>
                    <a:ext uri="{FF2B5EF4-FFF2-40B4-BE49-F238E27FC236}">
                      <a16:creationId xmlns:a16="http://schemas.microsoft.com/office/drawing/2014/main" id="{F81C8E76-3495-0E4F-94C7-3AF83AA81CE9}"/>
                    </a:ext>
                  </a:extLst>
                </p:cNvPr>
                <p:cNvSpPr/>
                <p:nvPr/>
              </p:nvSpPr>
              <p:spPr>
                <a:xfrm rot="10800000">
                  <a:off x="6133488" y="4683317"/>
                  <a:ext cx="110693" cy="2064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6864" y="170"/>
                      </a:lnTo>
                      <a:lnTo>
                        <a:pt x="11724" y="1496"/>
                      </a:lnTo>
                      <a:lnTo>
                        <a:pt x="8810" y="2523"/>
                      </a:lnTo>
                      <a:lnTo>
                        <a:pt x="6066" y="3874"/>
                      </a:lnTo>
                      <a:lnTo>
                        <a:pt x="3653" y="5537"/>
                      </a:lnTo>
                      <a:lnTo>
                        <a:pt x="1730" y="7501"/>
                      </a:lnTo>
                      <a:lnTo>
                        <a:pt x="459" y="9754"/>
                      </a:lnTo>
                      <a:lnTo>
                        <a:pt x="0" y="12283"/>
                      </a:lnTo>
                      <a:lnTo>
                        <a:pt x="0" y="21600"/>
                      </a:lnTo>
                      <a:lnTo>
                        <a:pt x="21360" y="21600"/>
                      </a:lnTo>
                      <a:lnTo>
                        <a:pt x="21360" y="10434"/>
                      </a:lnTo>
                      <a:lnTo>
                        <a:pt x="12099" y="10434"/>
                      </a:lnTo>
                      <a:lnTo>
                        <a:pt x="12891" y="8425"/>
                      </a:lnTo>
                      <a:lnTo>
                        <a:pt x="14655" y="6787"/>
                      </a:lnTo>
                      <a:lnTo>
                        <a:pt x="17516" y="5507"/>
                      </a:lnTo>
                      <a:lnTo>
                        <a:pt x="21600" y="4571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object 13">
                  <a:extLst>
                    <a:ext uri="{FF2B5EF4-FFF2-40B4-BE49-F238E27FC236}">
                      <a16:creationId xmlns:a16="http://schemas.microsoft.com/office/drawing/2014/main" id="{B5484C54-F861-494E-B635-7A0233F9752C}"/>
                    </a:ext>
                  </a:extLst>
                </p:cNvPr>
                <p:cNvSpPr/>
                <p:nvPr/>
              </p:nvSpPr>
              <p:spPr>
                <a:xfrm rot="10800000">
                  <a:off x="6281120" y="4683317"/>
                  <a:ext cx="110698" cy="2064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6864" y="170"/>
                      </a:lnTo>
                      <a:lnTo>
                        <a:pt x="11725" y="1496"/>
                      </a:lnTo>
                      <a:lnTo>
                        <a:pt x="8811" y="2523"/>
                      </a:lnTo>
                      <a:lnTo>
                        <a:pt x="6067" y="3874"/>
                      </a:lnTo>
                      <a:lnTo>
                        <a:pt x="3653" y="5537"/>
                      </a:lnTo>
                      <a:lnTo>
                        <a:pt x="1731" y="7501"/>
                      </a:lnTo>
                      <a:lnTo>
                        <a:pt x="459" y="9754"/>
                      </a:lnTo>
                      <a:lnTo>
                        <a:pt x="0" y="12283"/>
                      </a:lnTo>
                      <a:lnTo>
                        <a:pt x="0" y="21600"/>
                      </a:lnTo>
                      <a:lnTo>
                        <a:pt x="21360" y="21600"/>
                      </a:lnTo>
                      <a:lnTo>
                        <a:pt x="21360" y="10434"/>
                      </a:lnTo>
                      <a:lnTo>
                        <a:pt x="12098" y="10434"/>
                      </a:lnTo>
                      <a:lnTo>
                        <a:pt x="12891" y="8425"/>
                      </a:lnTo>
                      <a:lnTo>
                        <a:pt x="14655" y="6787"/>
                      </a:lnTo>
                      <a:lnTo>
                        <a:pt x="17516" y="5507"/>
                      </a:lnTo>
                      <a:lnTo>
                        <a:pt x="21600" y="4571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C6A03C2-24B6-DF40-AA56-FA5C006F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Engage the Entire Veeva Community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FDABCC5-5236-764B-9280-88957013AA29}"/>
              </a:ext>
            </a:extLst>
          </p:cNvPr>
          <p:cNvGrpSpPr>
            <a:grpSpLocks noChangeAspect="1"/>
          </p:cNvGrpSpPr>
          <p:nvPr/>
        </p:nvGrpSpPr>
        <p:grpSpPr>
          <a:xfrm>
            <a:off x="655265" y="1439616"/>
            <a:ext cx="2517055" cy="2512180"/>
            <a:chOff x="1001806" y="2059444"/>
            <a:chExt cx="3131216" cy="312820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33AC7FF-D27A-3B4A-94B0-8FB13A981917}"/>
                </a:ext>
              </a:extLst>
            </p:cNvPr>
            <p:cNvGrpSpPr/>
            <p:nvPr/>
          </p:nvGrpSpPr>
          <p:grpSpPr>
            <a:xfrm>
              <a:off x="1001806" y="2059444"/>
              <a:ext cx="3131216" cy="3128203"/>
              <a:chOff x="492386" y="2089883"/>
              <a:chExt cx="3444338" cy="3441023"/>
            </a:xfrm>
            <a:solidFill>
              <a:schemeClr val="tx2"/>
            </a:solidFill>
          </p:grpSpPr>
          <p:sp>
            <p:nvSpPr>
              <p:cNvPr id="44" name="Freeform: Shape 217">
                <a:extLst>
                  <a:ext uri="{FF2B5EF4-FFF2-40B4-BE49-F238E27FC236}">
                    <a16:creationId xmlns:a16="http://schemas.microsoft.com/office/drawing/2014/main" id="{51170903-FFFE-EA49-B443-0B7F9BBEAF00}"/>
                  </a:ext>
                </a:extLst>
              </p:cNvPr>
              <p:cNvSpPr/>
              <p:nvPr/>
            </p:nvSpPr>
            <p:spPr>
              <a:xfrm rot="19039801">
                <a:off x="706006" y="4666707"/>
                <a:ext cx="180285" cy="180285"/>
              </a:xfrm>
              <a:custGeom>
                <a:avLst/>
                <a:gdLst>
                  <a:gd name="connsiteX0" fmla="*/ 187258 w 187257"/>
                  <a:gd name="connsiteY0" fmla="*/ 93629 h 187257"/>
                  <a:gd name="connsiteX1" fmla="*/ 93629 w 187257"/>
                  <a:gd name="connsiteY1" fmla="*/ 187258 h 187257"/>
                  <a:gd name="connsiteX2" fmla="*/ 0 w 187257"/>
                  <a:gd name="connsiteY2" fmla="*/ 93629 h 187257"/>
                  <a:gd name="connsiteX3" fmla="*/ 93629 w 187257"/>
                  <a:gd name="connsiteY3" fmla="*/ 0 h 187257"/>
                  <a:gd name="connsiteX4" fmla="*/ 187258 w 187257"/>
                  <a:gd name="connsiteY4" fmla="*/ 93629 h 1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257" h="187257">
                    <a:moveTo>
                      <a:pt x="187258" y="93629"/>
                    </a:moveTo>
                    <a:cubicBezTo>
                      <a:pt x="187258" y="145339"/>
                      <a:pt x="145339" y="187258"/>
                      <a:pt x="93629" y="187258"/>
                    </a:cubicBezTo>
                    <a:cubicBezTo>
                      <a:pt x="41919" y="187258"/>
                      <a:pt x="0" y="145339"/>
                      <a:pt x="0" y="93629"/>
                    </a:cubicBezTo>
                    <a:cubicBezTo>
                      <a:pt x="0" y="41919"/>
                      <a:pt x="41919" y="0"/>
                      <a:pt x="93629" y="0"/>
                    </a:cubicBezTo>
                    <a:cubicBezTo>
                      <a:pt x="145339" y="0"/>
                      <a:pt x="187258" y="41919"/>
                      <a:pt x="187258" y="93629"/>
                    </a:cubicBezTo>
                    <a:close/>
                  </a:path>
                </a:pathLst>
              </a:custGeom>
              <a:grpFill/>
              <a:ln w="4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218">
                <a:extLst>
                  <a:ext uri="{FF2B5EF4-FFF2-40B4-BE49-F238E27FC236}">
                    <a16:creationId xmlns:a16="http://schemas.microsoft.com/office/drawing/2014/main" id="{154AC06A-58BB-D040-A69C-4F1031ECBDF1}"/>
                  </a:ext>
                </a:extLst>
              </p:cNvPr>
              <p:cNvSpPr/>
              <p:nvPr/>
            </p:nvSpPr>
            <p:spPr>
              <a:xfrm rot="21422400">
                <a:off x="3561339" y="2796862"/>
                <a:ext cx="180285" cy="180285"/>
              </a:xfrm>
              <a:custGeom>
                <a:avLst/>
                <a:gdLst>
                  <a:gd name="connsiteX0" fmla="*/ 187257 w 187257"/>
                  <a:gd name="connsiteY0" fmla="*/ 93629 h 187257"/>
                  <a:gd name="connsiteX1" fmla="*/ 93629 w 187257"/>
                  <a:gd name="connsiteY1" fmla="*/ 187258 h 187257"/>
                  <a:gd name="connsiteX2" fmla="*/ 0 w 187257"/>
                  <a:gd name="connsiteY2" fmla="*/ 93629 h 187257"/>
                  <a:gd name="connsiteX3" fmla="*/ 93629 w 187257"/>
                  <a:gd name="connsiteY3" fmla="*/ 0 h 187257"/>
                  <a:gd name="connsiteX4" fmla="*/ 187257 w 187257"/>
                  <a:gd name="connsiteY4" fmla="*/ 93629 h 1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257" h="187257">
                    <a:moveTo>
                      <a:pt x="187257" y="93629"/>
                    </a:moveTo>
                    <a:cubicBezTo>
                      <a:pt x="187257" y="145339"/>
                      <a:pt x="145338" y="187258"/>
                      <a:pt x="93629" y="187258"/>
                    </a:cubicBezTo>
                    <a:cubicBezTo>
                      <a:pt x="41919" y="187258"/>
                      <a:pt x="0" y="145339"/>
                      <a:pt x="0" y="93629"/>
                    </a:cubicBezTo>
                    <a:cubicBezTo>
                      <a:pt x="0" y="41919"/>
                      <a:pt x="41919" y="0"/>
                      <a:pt x="93629" y="0"/>
                    </a:cubicBezTo>
                    <a:cubicBezTo>
                      <a:pt x="145338" y="0"/>
                      <a:pt x="187257" y="41919"/>
                      <a:pt x="187257" y="93629"/>
                    </a:cubicBezTo>
                    <a:close/>
                  </a:path>
                </a:pathLst>
              </a:custGeom>
              <a:grpFill/>
              <a:ln w="4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4A5F9E3-7095-9D43-B9FF-9E55719DBAA2}"/>
                  </a:ext>
                </a:extLst>
              </p:cNvPr>
              <p:cNvGrpSpPr/>
              <p:nvPr/>
            </p:nvGrpSpPr>
            <p:grpSpPr>
              <a:xfrm>
                <a:off x="492386" y="2089883"/>
                <a:ext cx="3444338" cy="3441023"/>
                <a:chOff x="492451" y="1888956"/>
                <a:chExt cx="3444786" cy="3441471"/>
              </a:xfrm>
              <a:grpFill/>
            </p:grpSpPr>
            <p:sp>
              <p:nvSpPr>
                <p:cNvPr id="47" name="Freeform: Shape 219">
                  <a:extLst>
                    <a:ext uri="{FF2B5EF4-FFF2-40B4-BE49-F238E27FC236}">
                      <a16:creationId xmlns:a16="http://schemas.microsoft.com/office/drawing/2014/main" id="{90FA05E9-E6F7-A742-916F-F13922FA2D98}"/>
                    </a:ext>
                  </a:extLst>
                </p:cNvPr>
                <p:cNvSpPr/>
                <p:nvPr/>
              </p:nvSpPr>
              <p:spPr>
                <a:xfrm>
                  <a:off x="1628608" y="1888956"/>
                  <a:ext cx="1982187" cy="736125"/>
                </a:xfrm>
                <a:custGeom>
                  <a:avLst/>
                  <a:gdLst>
                    <a:gd name="connsiteX0" fmla="*/ 2042241 w 2058583"/>
                    <a:gd name="connsiteY0" fmla="*/ 764497 h 764496"/>
                    <a:gd name="connsiteX1" fmla="*/ 2028945 w 2058583"/>
                    <a:gd name="connsiteY1" fmla="*/ 757709 h 764496"/>
                    <a:gd name="connsiteX2" fmla="*/ 21873 w 2058583"/>
                    <a:gd name="connsiteY2" fmla="*/ 134937 h 764496"/>
                    <a:gd name="connsiteX3" fmla="*/ 947 w 2058583"/>
                    <a:gd name="connsiteY3" fmla="*/ 124966 h 764496"/>
                    <a:gd name="connsiteX4" fmla="*/ 10918 w 2058583"/>
                    <a:gd name="connsiteY4" fmla="*/ 104040 h 764496"/>
                    <a:gd name="connsiteX5" fmla="*/ 1150052 w 2058583"/>
                    <a:gd name="connsiteY5" fmla="*/ 84752 h 764496"/>
                    <a:gd name="connsiteX6" fmla="*/ 2055489 w 2058583"/>
                    <a:gd name="connsiteY6" fmla="*/ 738468 h 764496"/>
                    <a:gd name="connsiteX7" fmla="*/ 2051749 w 2058583"/>
                    <a:gd name="connsiteY7" fmla="*/ 761402 h 764496"/>
                    <a:gd name="connsiteX8" fmla="*/ 2042241 w 2058583"/>
                    <a:gd name="connsiteY8" fmla="*/ 764497 h 76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8583" h="764496">
                      <a:moveTo>
                        <a:pt x="2042241" y="764497"/>
                      </a:moveTo>
                      <a:cubicBezTo>
                        <a:pt x="2036974" y="764502"/>
                        <a:pt x="2032030" y="761978"/>
                        <a:pt x="2028945" y="757709"/>
                      </a:cubicBezTo>
                      <a:cubicBezTo>
                        <a:pt x="1575829" y="132082"/>
                        <a:pt x="750492" y="-123993"/>
                        <a:pt x="21873" y="134937"/>
                      </a:cubicBezTo>
                      <a:cubicBezTo>
                        <a:pt x="13338" y="137962"/>
                        <a:pt x="3971" y="133498"/>
                        <a:pt x="947" y="124966"/>
                      </a:cubicBezTo>
                      <a:cubicBezTo>
                        <a:pt x="-2078" y="116434"/>
                        <a:pt x="2384" y="107065"/>
                        <a:pt x="10918" y="104040"/>
                      </a:cubicBezTo>
                      <a:cubicBezTo>
                        <a:pt x="378130" y="-27737"/>
                        <a:pt x="778590" y="-34517"/>
                        <a:pt x="1150052" y="84752"/>
                      </a:cubicBezTo>
                      <a:cubicBezTo>
                        <a:pt x="1513898" y="200443"/>
                        <a:pt x="1831178" y="429517"/>
                        <a:pt x="2055489" y="738468"/>
                      </a:cubicBezTo>
                      <a:cubicBezTo>
                        <a:pt x="2060789" y="745837"/>
                        <a:pt x="2059112" y="756103"/>
                        <a:pt x="2051749" y="761402"/>
                      </a:cubicBezTo>
                      <a:cubicBezTo>
                        <a:pt x="2048977" y="763397"/>
                        <a:pt x="2045653" y="764478"/>
                        <a:pt x="2042241" y="764497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: Shape 220">
                  <a:extLst>
                    <a:ext uri="{FF2B5EF4-FFF2-40B4-BE49-F238E27FC236}">
                      <a16:creationId xmlns:a16="http://schemas.microsoft.com/office/drawing/2014/main" id="{5639188A-4A91-1F4A-B096-CE9901021D36}"/>
                    </a:ext>
                  </a:extLst>
                </p:cNvPr>
                <p:cNvSpPr/>
                <p:nvPr/>
              </p:nvSpPr>
              <p:spPr>
                <a:xfrm>
                  <a:off x="492451" y="1986253"/>
                  <a:ext cx="1169886" cy="2212263"/>
                </a:xfrm>
                <a:custGeom>
                  <a:avLst/>
                  <a:gdLst>
                    <a:gd name="connsiteX0" fmla="*/ 103647 w 1214975"/>
                    <a:gd name="connsiteY0" fmla="*/ 2285100 h 2297526"/>
                    <a:gd name="connsiteX1" fmla="*/ 103647 w 1214975"/>
                    <a:gd name="connsiteY1" fmla="*/ 2285100 h 2297526"/>
                    <a:gd name="connsiteX2" fmla="*/ 115023 w 1214975"/>
                    <a:gd name="connsiteY2" fmla="*/ 2261084 h 2297526"/>
                    <a:gd name="connsiteX3" fmla="*/ 115023 w 1214975"/>
                    <a:gd name="connsiteY3" fmla="*/ 2261084 h 2297526"/>
                    <a:gd name="connsiteX4" fmla="*/ 138898 w 1214975"/>
                    <a:gd name="connsiteY4" fmla="*/ 2272413 h 2297526"/>
                    <a:gd name="connsiteX5" fmla="*/ 138898 w 1214975"/>
                    <a:gd name="connsiteY5" fmla="*/ 2272413 h 2297526"/>
                    <a:gd name="connsiteX6" fmla="*/ 127522 w 1214975"/>
                    <a:gd name="connsiteY6" fmla="*/ 2296289 h 2297526"/>
                    <a:gd name="connsiteX7" fmla="*/ 127522 w 1214975"/>
                    <a:gd name="connsiteY7" fmla="*/ 2296289 h 2297526"/>
                    <a:gd name="connsiteX8" fmla="*/ 121296 w 1214975"/>
                    <a:gd name="connsiteY8" fmla="*/ 2297459 h 2297526"/>
                    <a:gd name="connsiteX9" fmla="*/ 121296 w 1214975"/>
                    <a:gd name="connsiteY9" fmla="*/ 2297459 h 2297526"/>
                    <a:gd name="connsiteX10" fmla="*/ 103647 w 1214975"/>
                    <a:gd name="connsiteY10" fmla="*/ 2285100 h 2297526"/>
                    <a:gd name="connsiteX11" fmla="*/ 77056 w 1214975"/>
                    <a:gd name="connsiteY11" fmla="*/ 2204018 h 2297526"/>
                    <a:gd name="connsiteX12" fmla="*/ 89467 w 1214975"/>
                    <a:gd name="connsiteY12" fmla="*/ 2180624 h 2297526"/>
                    <a:gd name="connsiteX13" fmla="*/ 89509 w 1214975"/>
                    <a:gd name="connsiteY13" fmla="*/ 2180610 h 2297526"/>
                    <a:gd name="connsiteX14" fmla="*/ 89509 w 1214975"/>
                    <a:gd name="connsiteY14" fmla="*/ 2180610 h 2297526"/>
                    <a:gd name="connsiteX15" fmla="*/ 112894 w 1214975"/>
                    <a:gd name="connsiteY15" fmla="*/ 2193040 h 2297526"/>
                    <a:gd name="connsiteX16" fmla="*/ 112916 w 1214975"/>
                    <a:gd name="connsiteY16" fmla="*/ 2193110 h 2297526"/>
                    <a:gd name="connsiteX17" fmla="*/ 112916 w 1214975"/>
                    <a:gd name="connsiteY17" fmla="*/ 2193110 h 2297526"/>
                    <a:gd name="connsiteX18" fmla="*/ 100506 w 1214975"/>
                    <a:gd name="connsiteY18" fmla="*/ 2216503 h 2297526"/>
                    <a:gd name="connsiteX19" fmla="*/ 100464 w 1214975"/>
                    <a:gd name="connsiteY19" fmla="*/ 2216517 h 2297526"/>
                    <a:gd name="connsiteX20" fmla="*/ 100464 w 1214975"/>
                    <a:gd name="connsiteY20" fmla="*/ 2216517 h 2297526"/>
                    <a:gd name="connsiteX21" fmla="*/ 95033 w 1214975"/>
                    <a:gd name="connsiteY21" fmla="*/ 2217313 h 2297526"/>
                    <a:gd name="connsiteX22" fmla="*/ 95033 w 1214975"/>
                    <a:gd name="connsiteY22" fmla="*/ 2217313 h 2297526"/>
                    <a:gd name="connsiteX23" fmla="*/ 77056 w 1214975"/>
                    <a:gd name="connsiteY23" fmla="*/ 2204018 h 2297526"/>
                    <a:gd name="connsiteX24" fmla="*/ 54258 w 1214975"/>
                    <a:gd name="connsiteY24" fmla="*/ 2121999 h 2297526"/>
                    <a:gd name="connsiteX25" fmla="*/ 67834 w 1214975"/>
                    <a:gd name="connsiteY25" fmla="*/ 2098592 h 2297526"/>
                    <a:gd name="connsiteX26" fmla="*/ 67834 w 1214975"/>
                    <a:gd name="connsiteY26" fmla="*/ 2098592 h 2297526"/>
                    <a:gd name="connsiteX27" fmla="*/ 90586 w 1214975"/>
                    <a:gd name="connsiteY27" fmla="*/ 2111700 h 2297526"/>
                    <a:gd name="connsiteX28" fmla="*/ 90586 w 1214975"/>
                    <a:gd name="connsiteY28" fmla="*/ 2111700 h 2297526"/>
                    <a:gd name="connsiteX29" fmla="*/ 77010 w 1214975"/>
                    <a:gd name="connsiteY29" fmla="*/ 2135107 h 2297526"/>
                    <a:gd name="connsiteX30" fmla="*/ 77010 w 1214975"/>
                    <a:gd name="connsiteY30" fmla="*/ 2135107 h 2297526"/>
                    <a:gd name="connsiteX31" fmla="*/ 72328 w 1214975"/>
                    <a:gd name="connsiteY31" fmla="*/ 2135903 h 2297526"/>
                    <a:gd name="connsiteX32" fmla="*/ 72328 w 1214975"/>
                    <a:gd name="connsiteY32" fmla="*/ 2135903 h 2297526"/>
                    <a:gd name="connsiteX33" fmla="*/ 54258 w 1214975"/>
                    <a:gd name="connsiteY33" fmla="*/ 2121999 h 2297526"/>
                    <a:gd name="connsiteX34" fmla="*/ 35532 w 1214975"/>
                    <a:gd name="connsiteY34" fmla="*/ 2038950 h 2297526"/>
                    <a:gd name="connsiteX35" fmla="*/ 50185 w 1214975"/>
                    <a:gd name="connsiteY35" fmla="*/ 2016900 h 2297526"/>
                    <a:gd name="connsiteX36" fmla="*/ 50185 w 1214975"/>
                    <a:gd name="connsiteY36" fmla="*/ 2016900 h 2297526"/>
                    <a:gd name="connsiteX37" fmla="*/ 72235 w 1214975"/>
                    <a:gd name="connsiteY37" fmla="*/ 2031506 h 2297526"/>
                    <a:gd name="connsiteX38" fmla="*/ 72235 w 1214975"/>
                    <a:gd name="connsiteY38" fmla="*/ 2031506 h 2297526"/>
                    <a:gd name="connsiteX39" fmla="*/ 57636 w 1214975"/>
                    <a:gd name="connsiteY39" fmla="*/ 2053603 h 2297526"/>
                    <a:gd name="connsiteX40" fmla="*/ 57628 w 1214975"/>
                    <a:gd name="connsiteY40" fmla="*/ 2053603 h 2297526"/>
                    <a:gd name="connsiteX41" fmla="*/ 57628 w 1214975"/>
                    <a:gd name="connsiteY41" fmla="*/ 2053603 h 2297526"/>
                    <a:gd name="connsiteX42" fmla="*/ 53883 w 1214975"/>
                    <a:gd name="connsiteY42" fmla="*/ 2053977 h 2297526"/>
                    <a:gd name="connsiteX43" fmla="*/ 53883 w 1214975"/>
                    <a:gd name="connsiteY43" fmla="*/ 2053977 h 2297526"/>
                    <a:gd name="connsiteX44" fmla="*/ 35345 w 1214975"/>
                    <a:gd name="connsiteY44" fmla="*/ 2038950 h 2297526"/>
                    <a:gd name="connsiteX45" fmla="*/ 20458 w 1214975"/>
                    <a:gd name="connsiteY45" fmla="*/ 1955106 h 2297526"/>
                    <a:gd name="connsiteX46" fmla="*/ 36131 w 1214975"/>
                    <a:gd name="connsiteY46" fmla="*/ 1933758 h 2297526"/>
                    <a:gd name="connsiteX47" fmla="*/ 36141 w 1214975"/>
                    <a:gd name="connsiteY47" fmla="*/ 1933758 h 2297526"/>
                    <a:gd name="connsiteX48" fmla="*/ 36141 w 1214975"/>
                    <a:gd name="connsiteY48" fmla="*/ 1933758 h 2297526"/>
                    <a:gd name="connsiteX49" fmla="*/ 57487 w 1214975"/>
                    <a:gd name="connsiteY49" fmla="*/ 1949432 h 2297526"/>
                    <a:gd name="connsiteX50" fmla="*/ 57488 w 1214975"/>
                    <a:gd name="connsiteY50" fmla="*/ 1949441 h 2297526"/>
                    <a:gd name="connsiteX51" fmla="*/ 57488 w 1214975"/>
                    <a:gd name="connsiteY51" fmla="*/ 1949441 h 2297526"/>
                    <a:gd name="connsiteX52" fmla="*/ 41815 w 1214975"/>
                    <a:gd name="connsiteY52" fmla="*/ 1970788 h 2297526"/>
                    <a:gd name="connsiteX53" fmla="*/ 41805 w 1214975"/>
                    <a:gd name="connsiteY53" fmla="*/ 1970788 h 2297526"/>
                    <a:gd name="connsiteX54" fmla="*/ 41805 w 1214975"/>
                    <a:gd name="connsiteY54" fmla="*/ 1970788 h 2297526"/>
                    <a:gd name="connsiteX55" fmla="*/ 38950 w 1214975"/>
                    <a:gd name="connsiteY55" fmla="*/ 1970788 h 2297526"/>
                    <a:gd name="connsiteX56" fmla="*/ 38950 w 1214975"/>
                    <a:gd name="connsiteY56" fmla="*/ 1970788 h 2297526"/>
                    <a:gd name="connsiteX57" fmla="*/ 20458 w 1214975"/>
                    <a:gd name="connsiteY57" fmla="*/ 1955106 h 2297526"/>
                    <a:gd name="connsiteX58" fmla="*/ 9363 w 1214975"/>
                    <a:gd name="connsiteY58" fmla="*/ 1870652 h 2297526"/>
                    <a:gd name="connsiteX59" fmla="*/ 26015 w 1214975"/>
                    <a:gd name="connsiteY59" fmla="*/ 1850059 h 2297526"/>
                    <a:gd name="connsiteX60" fmla="*/ 26076 w 1214975"/>
                    <a:gd name="connsiteY60" fmla="*/ 1850054 h 2297526"/>
                    <a:gd name="connsiteX61" fmla="*/ 26076 w 1214975"/>
                    <a:gd name="connsiteY61" fmla="*/ 1850054 h 2297526"/>
                    <a:gd name="connsiteX62" fmla="*/ 46791 w 1214975"/>
                    <a:gd name="connsiteY62" fmla="*/ 1866551 h 2297526"/>
                    <a:gd name="connsiteX63" fmla="*/ 46814 w 1214975"/>
                    <a:gd name="connsiteY63" fmla="*/ 1866767 h 2297526"/>
                    <a:gd name="connsiteX64" fmla="*/ 46814 w 1214975"/>
                    <a:gd name="connsiteY64" fmla="*/ 1866767 h 2297526"/>
                    <a:gd name="connsiteX65" fmla="*/ 30148 w 1214975"/>
                    <a:gd name="connsiteY65" fmla="*/ 1887318 h 2297526"/>
                    <a:gd name="connsiteX66" fmla="*/ 30148 w 1214975"/>
                    <a:gd name="connsiteY66" fmla="*/ 1887318 h 2297526"/>
                    <a:gd name="connsiteX67" fmla="*/ 28182 w 1214975"/>
                    <a:gd name="connsiteY67" fmla="*/ 1887318 h 2297526"/>
                    <a:gd name="connsiteX68" fmla="*/ 28089 w 1214975"/>
                    <a:gd name="connsiteY68" fmla="*/ 1887318 h 2297526"/>
                    <a:gd name="connsiteX69" fmla="*/ 9363 w 1214975"/>
                    <a:gd name="connsiteY69" fmla="*/ 1870652 h 2297526"/>
                    <a:gd name="connsiteX70" fmla="*/ 2762 w 1214975"/>
                    <a:gd name="connsiteY70" fmla="*/ 1785778 h 2297526"/>
                    <a:gd name="connsiteX71" fmla="*/ 20399 w 1214975"/>
                    <a:gd name="connsiteY71" fmla="*/ 1766022 h 2297526"/>
                    <a:gd name="connsiteX72" fmla="*/ 20411 w 1214975"/>
                    <a:gd name="connsiteY72" fmla="*/ 1766022 h 2297526"/>
                    <a:gd name="connsiteX73" fmla="*/ 20411 w 1214975"/>
                    <a:gd name="connsiteY73" fmla="*/ 1766022 h 2297526"/>
                    <a:gd name="connsiteX74" fmla="*/ 40166 w 1214975"/>
                    <a:gd name="connsiteY74" fmla="*/ 1783657 h 2297526"/>
                    <a:gd name="connsiteX75" fmla="*/ 40167 w 1214975"/>
                    <a:gd name="connsiteY75" fmla="*/ 1783671 h 2297526"/>
                    <a:gd name="connsiteX76" fmla="*/ 40167 w 1214975"/>
                    <a:gd name="connsiteY76" fmla="*/ 1783671 h 2297526"/>
                    <a:gd name="connsiteX77" fmla="*/ 22518 w 1214975"/>
                    <a:gd name="connsiteY77" fmla="*/ 1803380 h 2297526"/>
                    <a:gd name="connsiteX78" fmla="*/ 21441 w 1214975"/>
                    <a:gd name="connsiteY78" fmla="*/ 1803380 h 2297526"/>
                    <a:gd name="connsiteX79" fmla="*/ 2762 w 1214975"/>
                    <a:gd name="connsiteY79" fmla="*/ 1785778 h 2297526"/>
                    <a:gd name="connsiteX80" fmla="*/ 0 w 1214975"/>
                    <a:gd name="connsiteY80" fmla="*/ 1700342 h 2297526"/>
                    <a:gd name="connsiteX81" fmla="*/ 18726 w 1214975"/>
                    <a:gd name="connsiteY81" fmla="*/ 1681616 h 2297526"/>
                    <a:gd name="connsiteX82" fmla="*/ 18726 w 1214975"/>
                    <a:gd name="connsiteY82" fmla="*/ 1681616 h 2297526"/>
                    <a:gd name="connsiteX83" fmla="*/ 37452 w 1214975"/>
                    <a:gd name="connsiteY83" fmla="*/ 1699967 h 2297526"/>
                    <a:gd name="connsiteX84" fmla="*/ 37452 w 1214975"/>
                    <a:gd name="connsiteY84" fmla="*/ 1699967 h 2297526"/>
                    <a:gd name="connsiteX85" fmla="*/ 18726 w 1214975"/>
                    <a:gd name="connsiteY85" fmla="*/ 1718693 h 2297526"/>
                    <a:gd name="connsiteX86" fmla="*/ 18726 w 1214975"/>
                    <a:gd name="connsiteY86" fmla="*/ 1718693 h 2297526"/>
                    <a:gd name="connsiteX87" fmla="*/ 0 w 1214975"/>
                    <a:gd name="connsiteY87" fmla="*/ 1700342 h 2297526"/>
                    <a:gd name="connsiteX88" fmla="*/ 19334 w 1214975"/>
                    <a:gd name="connsiteY88" fmla="*/ 1634380 h 2297526"/>
                    <a:gd name="connsiteX89" fmla="*/ 1333 w 1214975"/>
                    <a:gd name="connsiteY89" fmla="*/ 1615870 h 2297526"/>
                    <a:gd name="connsiteX90" fmla="*/ 1358 w 1214975"/>
                    <a:gd name="connsiteY90" fmla="*/ 1615140 h 2297526"/>
                    <a:gd name="connsiteX91" fmla="*/ 1358 w 1214975"/>
                    <a:gd name="connsiteY91" fmla="*/ 1615140 h 2297526"/>
                    <a:gd name="connsiteX92" fmla="*/ 20832 w 1214975"/>
                    <a:gd name="connsiteY92" fmla="*/ 1597303 h 2297526"/>
                    <a:gd name="connsiteX93" fmla="*/ 20832 w 1214975"/>
                    <a:gd name="connsiteY93" fmla="*/ 1597303 h 2297526"/>
                    <a:gd name="connsiteX94" fmla="*/ 38762 w 1214975"/>
                    <a:gd name="connsiteY94" fmla="*/ 1616684 h 2297526"/>
                    <a:gd name="connsiteX95" fmla="*/ 38762 w 1214975"/>
                    <a:gd name="connsiteY95" fmla="*/ 1616684 h 2297526"/>
                    <a:gd name="connsiteX96" fmla="*/ 20037 w 1214975"/>
                    <a:gd name="connsiteY96" fmla="*/ 1634521 h 2297526"/>
                    <a:gd name="connsiteX97" fmla="*/ 19334 w 1214975"/>
                    <a:gd name="connsiteY97" fmla="*/ 1634521 h 2297526"/>
                    <a:gd name="connsiteX98" fmla="*/ 24016 w 1214975"/>
                    <a:gd name="connsiteY98" fmla="*/ 1550629 h 2297526"/>
                    <a:gd name="connsiteX99" fmla="*/ 7022 w 1214975"/>
                    <a:gd name="connsiteY99" fmla="*/ 1530321 h 2297526"/>
                    <a:gd name="connsiteX100" fmla="*/ 7022 w 1214975"/>
                    <a:gd name="connsiteY100" fmla="*/ 1530312 h 2297526"/>
                    <a:gd name="connsiteX101" fmla="*/ 7022 w 1214975"/>
                    <a:gd name="connsiteY101" fmla="*/ 1530312 h 2297526"/>
                    <a:gd name="connsiteX102" fmla="*/ 27332 w 1214975"/>
                    <a:gd name="connsiteY102" fmla="*/ 1513318 h 2297526"/>
                    <a:gd name="connsiteX103" fmla="*/ 27340 w 1214975"/>
                    <a:gd name="connsiteY103" fmla="*/ 1513318 h 2297526"/>
                    <a:gd name="connsiteX104" fmla="*/ 27340 w 1214975"/>
                    <a:gd name="connsiteY104" fmla="*/ 1513318 h 2297526"/>
                    <a:gd name="connsiteX105" fmla="*/ 44333 w 1214975"/>
                    <a:gd name="connsiteY105" fmla="*/ 1533589 h 2297526"/>
                    <a:gd name="connsiteX106" fmla="*/ 44333 w 1214975"/>
                    <a:gd name="connsiteY106" fmla="*/ 1533589 h 2297526"/>
                    <a:gd name="connsiteX107" fmla="*/ 25607 w 1214975"/>
                    <a:gd name="connsiteY107" fmla="*/ 1550676 h 2297526"/>
                    <a:gd name="connsiteX108" fmla="*/ 23782 w 1214975"/>
                    <a:gd name="connsiteY108" fmla="*/ 1550676 h 2297526"/>
                    <a:gd name="connsiteX109" fmla="*/ 32302 w 1214975"/>
                    <a:gd name="connsiteY109" fmla="*/ 1466878 h 2297526"/>
                    <a:gd name="connsiteX110" fmla="*/ 16288 w 1214975"/>
                    <a:gd name="connsiteY110" fmla="*/ 1445788 h 2297526"/>
                    <a:gd name="connsiteX111" fmla="*/ 16291 w 1214975"/>
                    <a:gd name="connsiteY111" fmla="*/ 1445765 h 2297526"/>
                    <a:gd name="connsiteX112" fmla="*/ 16291 w 1214975"/>
                    <a:gd name="connsiteY112" fmla="*/ 1445765 h 2297526"/>
                    <a:gd name="connsiteX113" fmla="*/ 37097 w 1214975"/>
                    <a:gd name="connsiteY113" fmla="*/ 1429380 h 2297526"/>
                    <a:gd name="connsiteX114" fmla="*/ 37452 w 1214975"/>
                    <a:gd name="connsiteY114" fmla="*/ 1429427 h 2297526"/>
                    <a:gd name="connsiteX115" fmla="*/ 37452 w 1214975"/>
                    <a:gd name="connsiteY115" fmla="*/ 1429427 h 2297526"/>
                    <a:gd name="connsiteX116" fmla="*/ 53510 w 1214975"/>
                    <a:gd name="connsiteY116" fmla="*/ 1450484 h 2297526"/>
                    <a:gd name="connsiteX117" fmla="*/ 53509 w 1214975"/>
                    <a:gd name="connsiteY117" fmla="*/ 1450493 h 2297526"/>
                    <a:gd name="connsiteX118" fmla="*/ 53509 w 1214975"/>
                    <a:gd name="connsiteY118" fmla="*/ 1450493 h 2297526"/>
                    <a:gd name="connsiteX119" fmla="*/ 34783 w 1214975"/>
                    <a:gd name="connsiteY119" fmla="*/ 1466691 h 2297526"/>
                    <a:gd name="connsiteX120" fmla="*/ 34783 w 1214975"/>
                    <a:gd name="connsiteY120" fmla="*/ 1466691 h 2297526"/>
                    <a:gd name="connsiteX121" fmla="*/ 44801 w 1214975"/>
                    <a:gd name="connsiteY121" fmla="*/ 1383455 h 2297526"/>
                    <a:gd name="connsiteX122" fmla="*/ 29821 w 1214975"/>
                    <a:gd name="connsiteY122" fmla="*/ 1361640 h 2297526"/>
                    <a:gd name="connsiteX123" fmla="*/ 29821 w 1214975"/>
                    <a:gd name="connsiteY123" fmla="*/ 1361640 h 2297526"/>
                    <a:gd name="connsiteX124" fmla="*/ 51636 w 1214975"/>
                    <a:gd name="connsiteY124" fmla="*/ 1346659 h 2297526"/>
                    <a:gd name="connsiteX125" fmla="*/ 51636 w 1214975"/>
                    <a:gd name="connsiteY125" fmla="*/ 1346659 h 2297526"/>
                    <a:gd name="connsiteX126" fmla="*/ 66686 w 1214975"/>
                    <a:gd name="connsiteY126" fmla="*/ 1368451 h 2297526"/>
                    <a:gd name="connsiteX127" fmla="*/ 66664 w 1214975"/>
                    <a:gd name="connsiteY127" fmla="*/ 1368568 h 2297526"/>
                    <a:gd name="connsiteX128" fmla="*/ 66664 w 1214975"/>
                    <a:gd name="connsiteY128" fmla="*/ 1368568 h 2297526"/>
                    <a:gd name="connsiteX129" fmla="*/ 48266 w 1214975"/>
                    <a:gd name="connsiteY129" fmla="*/ 1383876 h 2297526"/>
                    <a:gd name="connsiteX130" fmla="*/ 48266 w 1214975"/>
                    <a:gd name="connsiteY130" fmla="*/ 1383876 h 2297526"/>
                    <a:gd name="connsiteX131" fmla="*/ 44801 w 1214975"/>
                    <a:gd name="connsiteY131" fmla="*/ 1383315 h 2297526"/>
                    <a:gd name="connsiteX132" fmla="*/ 61280 w 1214975"/>
                    <a:gd name="connsiteY132" fmla="*/ 1300781 h 2297526"/>
                    <a:gd name="connsiteX133" fmla="*/ 47218 w 1214975"/>
                    <a:gd name="connsiteY133" fmla="*/ 1278343 h 2297526"/>
                    <a:gd name="connsiteX134" fmla="*/ 47236 w 1214975"/>
                    <a:gd name="connsiteY134" fmla="*/ 1278263 h 2297526"/>
                    <a:gd name="connsiteX135" fmla="*/ 47236 w 1214975"/>
                    <a:gd name="connsiteY135" fmla="*/ 1278263 h 2297526"/>
                    <a:gd name="connsiteX136" fmla="*/ 69676 w 1214975"/>
                    <a:gd name="connsiteY136" fmla="*/ 1264200 h 2297526"/>
                    <a:gd name="connsiteX137" fmla="*/ 69753 w 1214975"/>
                    <a:gd name="connsiteY137" fmla="*/ 1264219 h 2297526"/>
                    <a:gd name="connsiteX138" fmla="*/ 69753 w 1214975"/>
                    <a:gd name="connsiteY138" fmla="*/ 1264219 h 2297526"/>
                    <a:gd name="connsiteX139" fmla="*/ 83803 w 1214975"/>
                    <a:gd name="connsiteY139" fmla="*/ 1286666 h 2297526"/>
                    <a:gd name="connsiteX140" fmla="*/ 83798 w 1214975"/>
                    <a:gd name="connsiteY140" fmla="*/ 1286690 h 2297526"/>
                    <a:gd name="connsiteX141" fmla="*/ 83798 w 1214975"/>
                    <a:gd name="connsiteY141" fmla="*/ 1286690 h 2297526"/>
                    <a:gd name="connsiteX142" fmla="*/ 65540 w 1214975"/>
                    <a:gd name="connsiteY142" fmla="*/ 1301155 h 2297526"/>
                    <a:gd name="connsiteX143" fmla="*/ 65540 w 1214975"/>
                    <a:gd name="connsiteY143" fmla="*/ 1301155 h 2297526"/>
                    <a:gd name="connsiteX144" fmla="*/ 61280 w 1214975"/>
                    <a:gd name="connsiteY144" fmla="*/ 1300640 h 2297526"/>
                    <a:gd name="connsiteX145" fmla="*/ 81691 w 1214975"/>
                    <a:gd name="connsiteY145" fmla="*/ 1218762 h 2297526"/>
                    <a:gd name="connsiteX146" fmla="*/ 68807 w 1214975"/>
                    <a:gd name="connsiteY146" fmla="*/ 1195627 h 2297526"/>
                    <a:gd name="connsiteX147" fmla="*/ 68817 w 1214975"/>
                    <a:gd name="connsiteY147" fmla="*/ 1195589 h 2297526"/>
                    <a:gd name="connsiteX148" fmla="*/ 68817 w 1214975"/>
                    <a:gd name="connsiteY148" fmla="*/ 1195589 h 2297526"/>
                    <a:gd name="connsiteX149" fmla="*/ 91943 w 1214975"/>
                    <a:gd name="connsiteY149" fmla="*/ 1182762 h 2297526"/>
                    <a:gd name="connsiteX150" fmla="*/ 91943 w 1214975"/>
                    <a:gd name="connsiteY150" fmla="*/ 1182762 h 2297526"/>
                    <a:gd name="connsiteX151" fmla="*/ 104828 w 1214975"/>
                    <a:gd name="connsiteY151" fmla="*/ 1205898 h 2297526"/>
                    <a:gd name="connsiteX152" fmla="*/ 104817 w 1214975"/>
                    <a:gd name="connsiteY152" fmla="*/ 1205935 h 2297526"/>
                    <a:gd name="connsiteX153" fmla="*/ 104817 w 1214975"/>
                    <a:gd name="connsiteY153" fmla="*/ 1205935 h 2297526"/>
                    <a:gd name="connsiteX154" fmla="*/ 86841 w 1214975"/>
                    <a:gd name="connsiteY154" fmla="*/ 1219511 h 2297526"/>
                    <a:gd name="connsiteX155" fmla="*/ 86841 w 1214975"/>
                    <a:gd name="connsiteY155" fmla="*/ 1219511 h 2297526"/>
                    <a:gd name="connsiteX156" fmla="*/ 81691 w 1214975"/>
                    <a:gd name="connsiteY156" fmla="*/ 1218762 h 2297526"/>
                    <a:gd name="connsiteX157" fmla="*/ 105894 w 1214975"/>
                    <a:gd name="connsiteY157" fmla="*/ 1138054 h 2297526"/>
                    <a:gd name="connsiteX158" fmla="*/ 94143 w 1214975"/>
                    <a:gd name="connsiteY158" fmla="*/ 1114324 h 2297526"/>
                    <a:gd name="connsiteX159" fmla="*/ 94144 w 1214975"/>
                    <a:gd name="connsiteY159" fmla="*/ 1114319 h 2297526"/>
                    <a:gd name="connsiteX160" fmla="*/ 94144 w 1214975"/>
                    <a:gd name="connsiteY160" fmla="*/ 1114319 h 2297526"/>
                    <a:gd name="connsiteX161" fmla="*/ 117876 w 1214975"/>
                    <a:gd name="connsiteY161" fmla="*/ 1102569 h 2297526"/>
                    <a:gd name="connsiteX162" fmla="*/ 117879 w 1214975"/>
                    <a:gd name="connsiteY162" fmla="*/ 1102569 h 2297526"/>
                    <a:gd name="connsiteX163" fmla="*/ 117879 w 1214975"/>
                    <a:gd name="connsiteY163" fmla="*/ 1102569 h 2297526"/>
                    <a:gd name="connsiteX164" fmla="*/ 129630 w 1214975"/>
                    <a:gd name="connsiteY164" fmla="*/ 1126299 h 2297526"/>
                    <a:gd name="connsiteX165" fmla="*/ 129629 w 1214975"/>
                    <a:gd name="connsiteY165" fmla="*/ 1126304 h 2297526"/>
                    <a:gd name="connsiteX166" fmla="*/ 129629 w 1214975"/>
                    <a:gd name="connsiteY166" fmla="*/ 1126304 h 2297526"/>
                    <a:gd name="connsiteX167" fmla="*/ 111886 w 1214975"/>
                    <a:gd name="connsiteY167" fmla="*/ 1139178 h 2297526"/>
                    <a:gd name="connsiteX168" fmla="*/ 111886 w 1214975"/>
                    <a:gd name="connsiteY168" fmla="*/ 1139178 h 2297526"/>
                    <a:gd name="connsiteX169" fmla="*/ 105894 w 1214975"/>
                    <a:gd name="connsiteY169" fmla="*/ 1138148 h 2297526"/>
                    <a:gd name="connsiteX170" fmla="*/ 133983 w 1214975"/>
                    <a:gd name="connsiteY170" fmla="*/ 1058470 h 2297526"/>
                    <a:gd name="connsiteX171" fmla="*/ 123403 w 1214975"/>
                    <a:gd name="connsiteY171" fmla="*/ 1034220 h 2297526"/>
                    <a:gd name="connsiteX172" fmla="*/ 123403 w 1214975"/>
                    <a:gd name="connsiteY172" fmla="*/ 1034220 h 2297526"/>
                    <a:gd name="connsiteX173" fmla="*/ 147653 w 1214975"/>
                    <a:gd name="connsiteY173" fmla="*/ 1023593 h 2297526"/>
                    <a:gd name="connsiteX174" fmla="*/ 147653 w 1214975"/>
                    <a:gd name="connsiteY174" fmla="*/ 1023593 h 2297526"/>
                    <a:gd name="connsiteX175" fmla="*/ 158299 w 1214975"/>
                    <a:gd name="connsiteY175" fmla="*/ 1047843 h 2297526"/>
                    <a:gd name="connsiteX176" fmla="*/ 158279 w 1214975"/>
                    <a:gd name="connsiteY176" fmla="*/ 1047890 h 2297526"/>
                    <a:gd name="connsiteX177" fmla="*/ 158279 w 1214975"/>
                    <a:gd name="connsiteY177" fmla="*/ 1047890 h 2297526"/>
                    <a:gd name="connsiteX178" fmla="*/ 140818 w 1214975"/>
                    <a:gd name="connsiteY178" fmla="*/ 1059781 h 2297526"/>
                    <a:gd name="connsiteX179" fmla="*/ 140818 w 1214975"/>
                    <a:gd name="connsiteY179" fmla="*/ 1059781 h 2297526"/>
                    <a:gd name="connsiteX180" fmla="*/ 133936 w 1214975"/>
                    <a:gd name="connsiteY180" fmla="*/ 1058657 h 2297526"/>
                    <a:gd name="connsiteX181" fmla="*/ 165770 w 1214975"/>
                    <a:gd name="connsiteY181" fmla="*/ 980430 h 2297526"/>
                    <a:gd name="connsiteX182" fmla="*/ 156407 w 1214975"/>
                    <a:gd name="connsiteY182" fmla="*/ 955712 h 2297526"/>
                    <a:gd name="connsiteX183" fmla="*/ 156407 w 1214975"/>
                    <a:gd name="connsiteY183" fmla="*/ 955712 h 2297526"/>
                    <a:gd name="connsiteX184" fmla="*/ 181125 w 1214975"/>
                    <a:gd name="connsiteY184" fmla="*/ 946349 h 2297526"/>
                    <a:gd name="connsiteX185" fmla="*/ 181125 w 1214975"/>
                    <a:gd name="connsiteY185" fmla="*/ 946349 h 2297526"/>
                    <a:gd name="connsiteX186" fmla="*/ 190488 w 1214975"/>
                    <a:gd name="connsiteY186" fmla="*/ 971067 h 2297526"/>
                    <a:gd name="connsiteX187" fmla="*/ 190488 w 1214975"/>
                    <a:gd name="connsiteY187" fmla="*/ 971067 h 2297526"/>
                    <a:gd name="connsiteX188" fmla="*/ 173213 w 1214975"/>
                    <a:gd name="connsiteY188" fmla="*/ 982256 h 2297526"/>
                    <a:gd name="connsiteX189" fmla="*/ 173213 w 1214975"/>
                    <a:gd name="connsiteY189" fmla="*/ 982256 h 2297526"/>
                    <a:gd name="connsiteX190" fmla="*/ 165723 w 1214975"/>
                    <a:gd name="connsiteY190" fmla="*/ 980617 h 2297526"/>
                    <a:gd name="connsiteX191" fmla="*/ 201302 w 1214975"/>
                    <a:gd name="connsiteY191" fmla="*/ 904170 h 2297526"/>
                    <a:gd name="connsiteX192" fmla="*/ 193062 w 1214975"/>
                    <a:gd name="connsiteY192" fmla="*/ 879030 h 2297526"/>
                    <a:gd name="connsiteX193" fmla="*/ 193062 w 1214975"/>
                    <a:gd name="connsiteY193" fmla="*/ 879030 h 2297526"/>
                    <a:gd name="connsiteX194" fmla="*/ 218202 w 1214975"/>
                    <a:gd name="connsiteY194" fmla="*/ 870744 h 2297526"/>
                    <a:gd name="connsiteX195" fmla="*/ 218202 w 1214975"/>
                    <a:gd name="connsiteY195" fmla="*/ 870744 h 2297526"/>
                    <a:gd name="connsiteX196" fmla="*/ 226301 w 1214975"/>
                    <a:gd name="connsiteY196" fmla="*/ 895743 h 2297526"/>
                    <a:gd name="connsiteX197" fmla="*/ 226301 w 1214975"/>
                    <a:gd name="connsiteY197" fmla="*/ 895743 h 2297526"/>
                    <a:gd name="connsiteX198" fmla="*/ 209541 w 1214975"/>
                    <a:gd name="connsiteY198" fmla="*/ 906042 h 2297526"/>
                    <a:gd name="connsiteX199" fmla="*/ 209541 w 1214975"/>
                    <a:gd name="connsiteY199" fmla="*/ 906042 h 2297526"/>
                    <a:gd name="connsiteX200" fmla="*/ 201302 w 1214975"/>
                    <a:gd name="connsiteY200" fmla="*/ 904170 h 2297526"/>
                    <a:gd name="connsiteX201" fmla="*/ 240298 w 1214975"/>
                    <a:gd name="connsiteY201" fmla="*/ 829267 h 2297526"/>
                    <a:gd name="connsiteX202" fmla="*/ 233229 w 1214975"/>
                    <a:gd name="connsiteY202" fmla="*/ 803753 h 2297526"/>
                    <a:gd name="connsiteX203" fmla="*/ 233229 w 1214975"/>
                    <a:gd name="connsiteY203" fmla="*/ 803753 h 2297526"/>
                    <a:gd name="connsiteX204" fmla="*/ 258743 w 1214975"/>
                    <a:gd name="connsiteY204" fmla="*/ 796684 h 2297526"/>
                    <a:gd name="connsiteX205" fmla="*/ 258743 w 1214975"/>
                    <a:gd name="connsiteY205" fmla="*/ 796684 h 2297526"/>
                    <a:gd name="connsiteX206" fmla="*/ 265812 w 1214975"/>
                    <a:gd name="connsiteY206" fmla="*/ 822197 h 2297526"/>
                    <a:gd name="connsiteX207" fmla="*/ 265812 w 1214975"/>
                    <a:gd name="connsiteY207" fmla="*/ 822197 h 2297526"/>
                    <a:gd name="connsiteX208" fmla="*/ 249521 w 1214975"/>
                    <a:gd name="connsiteY208" fmla="*/ 831560 h 2297526"/>
                    <a:gd name="connsiteX209" fmla="*/ 249521 w 1214975"/>
                    <a:gd name="connsiteY209" fmla="*/ 831560 h 2297526"/>
                    <a:gd name="connsiteX210" fmla="*/ 240111 w 1214975"/>
                    <a:gd name="connsiteY210" fmla="*/ 829501 h 2297526"/>
                    <a:gd name="connsiteX211" fmla="*/ 282759 w 1214975"/>
                    <a:gd name="connsiteY211" fmla="*/ 756517 h 2297526"/>
                    <a:gd name="connsiteX212" fmla="*/ 276897 w 1214975"/>
                    <a:gd name="connsiteY212" fmla="*/ 730689 h 2297526"/>
                    <a:gd name="connsiteX213" fmla="*/ 276907 w 1214975"/>
                    <a:gd name="connsiteY213" fmla="*/ 730675 h 2297526"/>
                    <a:gd name="connsiteX214" fmla="*/ 276907 w 1214975"/>
                    <a:gd name="connsiteY214" fmla="*/ 730675 h 2297526"/>
                    <a:gd name="connsiteX215" fmla="*/ 302732 w 1214975"/>
                    <a:gd name="connsiteY215" fmla="*/ 724814 h 2297526"/>
                    <a:gd name="connsiteX216" fmla="*/ 302749 w 1214975"/>
                    <a:gd name="connsiteY216" fmla="*/ 724824 h 2297526"/>
                    <a:gd name="connsiteX217" fmla="*/ 302749 w 1214975"/>
                    <a:gd name="connsiteY217" fmla="*/ 724824 h 2297526"/>
                    <a:gd name="connsiteX218" fmla="*/ 308611 w 1214975"/>
                    <a:gd name="connsiteY218" fmla="*/ 750651 h 2297526"/>
                    <a:gd name="connsiteX219" fmla="*/ 308600 w 1214975"/>
                    <a:gd name="connsiteY219" fmla="*/ 750665 h 2297526"/>
                    <a:gd name="connsiteX220" fmla="*/ 308600 w 1214975"/>
                    <a:gd name="connsiteY220" fmla="*/ 750665 h 2297526"/>
                    <a:gd name="connsiteX221" fmla="*/ 292730 w 1214975"/>
                    <a:gd name="connsiteY221" fmla="*/ 759419 h 2297526"/>
                    <a:gd name="connsiteX222" fmla="*/ 292730 w 1214975"/>
                    <a:gd name="connsiteY222" fmla="*/ 759419 h 2297526"/>
                    <a:gd name="connsiteX223" fmla="*/ 282572 w 1214975"/>
                    <a:gd name="connsiteY223" fmla="*/ 756751 h 2297526"/>
                    <a:gd name="connsiteX224" fmla="*/ 328637 w 1214975"/>
                    <a:gd name="connsiteY224" fmla="*/ 685874 h 2297526"/>
                    <a:gd name="connsiteX225" fmla="*/ 323947 w 1214975"/>
                    <a:gd name="connsiteY225" fmla="*/ 659812 h 2297526"/>
                    <a:gd name="connsiteX226" fmla="*/ 323955 w 1214975"/>
                    <a:gd name="connsiteY226" fmla="*/ 659798 h 2297526"/>
                    <a:gd name="connsiteX227" fmla="*/ 323955 w 1214975"/>
                    <a:gd name="connsiteY227" fmla="*/ 659798 h 2297526"/>
                    <a:gd name="connsiteX228" fmla="*/ 350019 w 1214975"/>
                    <a:gd name="connsiteY228" fmla="*/ 655108 h 2297526"/>
                    <a:gd name="connsiteX229" fmla="*/ 350031 w 1214975"/>
                    <a:gd name="connsiteY229" fmla="*/ 655117 h 2297526"/>
                    <a:gd name="connsiteX230" fmla="*/ 350031 w 1214975"/>
                    <a:gd name="connsiteY230" fmla="*/ 655117 h 2297526"/>
                    <a:gd name="connsiteX231" fmla="*/ 354721 w 1214975"/>
                    <a:gd name="connsiteY231" fmla="*/ 681179 h 2297526"/>
                    <a:gd name="connsiteX232" fmla="*/ 354713 w 1214975"/>
                    <a:gd name="connsiteY232" fmla="*/ 681193 h 2297526"/>
                    <a:gd name="connsiteX233" fmla="*/ 354713 w 1214975"/>
                    <a:gd name="connsiteY233" fmla="*/ 681193 h 2297526"/>
                    <a:gd name="connsiteX234" fmla="*/ 339357 w 1214975"/>
                    <a:gd name="connsiteY234" fmla="*/ 689151 h 2297526"/>
                    <a:gd name="connsiteX235" fmla="*/ 339357 w 1214975"/>
                    <a:gd name="connsiteY235" fmla="*/ 689151 h 2297526"/>
                    <a:gd name="connsiteX236" fmla="*/ 328450 w 1214975"/>
                    <a:gd name="connsiteY236" fmla="*/ 686108 h 2297526"/>
                    <a:gd name="connsiteX237" fmla="*/ 377792 w 1214975"/>
                    <a:gd name="connsiteY237" fmla="*/ 617525 h 2297526"/>
                    <a:gd name="connsiteX238" fmla="*/ 374421 w 1214975"/>
                    <a:gd name="connsiteY238" fmla="*/ 591262 h 2297526"/>
                    <a:gd name="connsiteX239" fmla="*/ 374421 w 1214975"/>
                    <a:gd name="connsiteY239" fmla="*/ 591262 h 2297526"/>
                    <a:gd name="connsiteX240" fmla="*/ 400684 w 1214975"/>
                    <a:gd name="connsiteY240" fmla="*/ 587892 h 2297526"/>
                    <a:gd name="connsiteX241" fmla="*/ 400684 w 1214975"/>
                    <a:gd name="connsiteY241" fmla="*/ 587892 h 2297526"/>
                    <a:gd name="connsiteX242" fmla="*/ 404055 w 1214975"/>
                    <a:gd name="connsiteY242" fmla="*/ 614154 h 2297526"/>
                    <a:gd name="connsiteX243" fmla="*/ 404055 w 1214975"/>
                    <a:gd name="connsiteY243" fmla="*/ 614154 h 2297526"/>
                    <a:gd name="connsiteX244" fmla="*/ 389215 w 1214975"/>
                    <a:gd name="connsiteY244" fmla="*/ 621411 h 2297526"/>
                    <a:gd name="connsiteX245" fmla="*/ 389215 w 1214975"/>
                    <a:gd name="connsiteY245" fmla="*/ 621411 h 2297526"/>
                    <a:gd name="connsiteX246" fmla="*/ 377605 w 1214975"/>
                    <a:gd name="connsiteY246" fmla="*/ 617759 h 2297526"/>
                    <a:gd name="connsiteX247" fmla="*/ 430084 w 1214975"/>
                    <a:gd name="connsiteY247" fmla="*/ 551564 h 2297526"/>
                    <a:gd name="connsiteX248" fmla="*/ 427972 w 1214975"/>
                    <a:gd name="connsiteY248" fmla="*/ 525165 h 2297526"/>
                    <a:gd name="connsiteX249" fmla="*/ 427977 w 1214975"/>
                    <a:gd name="connsiteY249" fmla="*/ 525160 h 2297526"/>
                    <a:gd name="connsiteX250" fmla="*/ 427977 w 1214975"/>
                    <a:gd name="connsiteY250" fmla="*/ 525160 h 2297526"/>
                    <a:gd name="connsiteX251" fmla="*/ 454375 w 1214975"/>
                    <a:gd name="connsiteY251" fmla="*/ 523049 h 2297526"/>
                    <a:gd name="connsiteX252" fmla="*/ 454380 w 1214975"/>
                    <a:gd name="connsiteY252" fmla="*/ 523054 h 2297526"/>
                    <a:gd name="connsiteX253" fmla="*/ 454380 w 1214975"/>
                    <a:gd name="connsiteY253" fmla="*/ 523054 h 2297526"/>
                    <a:gd name="connsiteX254" fmla="*/ 456492 w 1214975"/>
                    <a:gd name="connsiteY254" fmla="*/ 549452 h 2297526"/>
                    <a:gd name="connsiteX255" fmla="*/ 456487 w 1214975"/>
                    <a:gd name="connsiteY255" fmla="*/ 549457 h 2297526"/>
                    <a:gd name="connsiteX256" fmla="*/ 456487 w 1214975"/>
                    <a:gd name="connsiteY256" fmla="*/ 549457 h 2297526"/>
                    <a:gd name="connsiteX257" fmla="*/ 442443 w 1214975"/>
                    <a:gd name="connsiteY257" fmla="*/ 556011 h 2297526"/>
                    <a:gd name="connsiteX258" fmla="*/ 442443 w 1214975"/>
                    <a:gd name="connsiteY258" fmla="*/ 556011 h 2297526"/>
                    <a:gd name="connsiteX259" fmla="*/ 429896 w 1214975"/>
                    <a:gd name="connsiteY259" fmla="*/ 551798 h 2297526"/>
                    <a:gd name="connsiteX260" fmla="*/ 485512 w 1214975"/>
                    <a:gd name="connsiteY260" fmla="*/ 489207 h 2297526"/>
                    <a:gd name="connsiteX261" fmla="*/ 484622 w 1214975"/>
                    <a:gd name="connsiteY261" fmla="*/ 463787 h 2297526"/>
                    <a:gd name="connsiteX262" fmla="*/ 484622 w 1214975"/>
                    <a:gd name="connsiteY262" fmla="*/ 463787 h 2297526"/>
                    <a:gd name="connsiteX263" fmla="*/ 511073 w 1214975"/>
                    <a:gd name="connsiteY263" fmla="*/ 461867 h 2297526"/>
                    <a:gd name="connsiteX264" fmla="*/ 511073 w 1214975"/>
                    <a:gd name="connsiteY264" fmla="*/ 461867 h 2297526"/>
                    <a:gd name="connsiteX265" fmla="*/ 512215 w 1214975"/>
                    <a:gd name="connsiteY265" fmla="*/ 487531 h 2297526"/>
                    <a:gd name="connsiteX266" fmla="*/ 511915 w 1214975"/>
                    <a:gd name="connsiteY266" fmla="*/ 487849 h 2297526"/>
                    <a:gd name="connsiteX267" fmla="*/ 511915 w 1214975"/>
                    <a:gd name="connsiteY267" fmla="*/ 487849 h 2297526"/>
                    <a:gd name="connsiteX268" fmla="*/ 498245 w 1214975"/>
                    <a:gd name="connsiteY268" fmla="*/ 493982 h 2297526"/>
                    <a:gd name="connsiteX269" fmla="*/ 498245 w 1214975"/>
                    <a:gd name="connsiteY269" fmla="*/ 493982 h 2297526"/>
                    <a:gd name="connsiteX270" fmla="*/ 485325 w 1214975"/>
                    <a:gd name="connsiteY270" fmla="*/ 489441 h 2297526"/>
                    <a:gd name="connsiteX271" fmla="*/ 543655 w 1214975"/>
                    <a:gd name="connsiteY271" fmla="*/ 427599 h 2297526"/>
                    <a:gd name="connsiteX272" fmla="*/ 544058 w 1214975"/>
                    <a:gd name="connsiteY272" fmla="*/ 401121 h 2297526"/>
                    <a:gd name="connsiteX273" fmla="*/ 544077 w 1214975"/>
                    <a:gd name="connsiteY273" fmla="*/ 401102 h 2297526"/>
                    <a:gd name="connsiteX274" fmla="*/ 544077 w 1214975"/>
                    <a:gd name="connsiteY274" fmla="*/ 401102 h 2297526"/>
                    <a:gd name="connsiteX275" fmla="*/ 570555 w 1214975"/>
                    <a:gd name="connsiteY275" fmla="*/ 401505 h 2297526"/>
                    <a:gd name="connsiteX276" fmla="*/ 570574 w 1214975"/>
                    <a:gd name="connsiteY276" fmla="*/ 401524 h 2297526"/>
                    <a:gd name="connsiteX277" fmla="*/ 570574 w 1214975"/>
                    <a:gd name="connsiteY277" fmla="*/ 401524 h 2297526"/>
                    <a:gd name="connsiteX278" fmla="*/ 570152 w 1214975"/>
                    <a:gd name="connsiteY278" fmla="*/ 427974 h 2297526"/>
                    <a:gd name="connsiteX279" fmla="*/ 570152 w 1214975"/>
                    <a:gd name="connsiteY279" fmla="*/ 427974 h 2297526"/>
                    <a:gd name="connsiteX280" fmla="*/ 557091 w 1214975"/>
                    <a:gd name="connsiteY280" fmla="*/ 433264 h 2297526"/>
                    <a:gd name="connsiteX281" fmla="*/ 557091 w 1214975"/>
                    <a:gd name="connsiteY281" fmla="*/ 433264 h 2297526"/>
                    <a:gd name="connsiteX282" fmla="*/ 543655 w 1214975"/>
                    <a:gd name="connsiteY282" fmla="*/ 427599 h 2297526"/>
                    <a:gd name="connsiteX283" fmla="*/ 604842 w 1214975"/>
                    <a:gd name="connsiteY283" fmla="*/ 369783 h 2297526"/>
                    <a:gd name="connsiteX284" fmla="*/ 606480 w 1214975"/>
                    <a:gd name="connsiteY284" fmla="*/ 343380 h 2297526"/>
                    <a:gd name="connsiteX285" fmla="*/ 606480 w 1214975"/>
                    <a:gd name="connsiteY285" fmla="*/ 343380 h 2297526"/>
                    <a:gd name="connsiteX286" fmla="*/ 632912 w 1214975"/>
                    <a:gd name="connsiteY286" fmla="*/ 345000 h 2297526"/>
                    <a:gd name="connsiteX287" fmla="*/ 632930 w 1214975"/>
                    <a:gd name="connsiteY287" fmla="*/ 345019 h 2297526"/>
                    <a:gd name="connsiteX288" fmla="*/ 632930 w 1214975"/>
                    <a:gd name="connsiteY288" fmla="*/ 345019 h 2297526"/>
                    <a:gd name="connsiteX289" fmla="*/ 631268 w 1214975"/>
                    <a:gd name="connsiteY289" fmla="*/ 371450 h 2297526"/>
                    <a:gd name="connsiteX290" fmla="*/ 631245 w 1214975"/>
                    <a:gd name="connsiteY290" fmla="*/ 371469 h 2297526"/>
                    <a:gd name="connsiteX291" fmla="*/ 631245 w 1214975"/>
                    <a:gd name="connsiteY291" fmla="*/ 371469 h 2297526"/>
                    <a:gd name="connsiteX292" fmla="*/ 618886 w 1214975"/>
                    <a:gd name="connsiteY292" fmla="*/ 376150 h 2297526"/>
                    <a:gd name="connsiteX293" fmla="*/ 618886 w 1214975"/>
                    <a:gd name="connsiteY293" fmla="*/ 376150 h 2297526"/>
                    <a:gd name="connsiteX294" fmla="*/ 604842 w 1214975"/>
                    <a:gd name="connsiteY294" fmla="*/ 369971 h 2297526"/>
                    <a:gd name="connsiteX295" fmla="*/ 668697 w 1214975"/>
                    <a:gd name="connsiteY295" fmla="*/ 315245 h 2297526"/>
                    <a:gd name="connsiteX296" fmla="*/ 671599 w 1214975"/>
                    <a:gd name="connsiteY296" fmla="*/ 288935 h 2297526"/>
                    <a:gd name="connsiteX297" fmla="*/ 671599 w 1214975"/>
                    <a:gd name="connsiteY297" fmla="*/ 288935 h 2297526"/>
                    <a:gd name="connsiteX298" fmla="*/ 697909 w 1214975"/>
                    <a:gd name="connsiteY298" fmla="*/ 291884 h 2297526"/>
                    <a:gd name="connsiteX299" fmla="*/ 697909 w 1214975"/>
                    <a:gd name="connsiteY299" fmla="*/ 291884 h 2297526"/>
                    <a:gd name="connsiteX300" fmla="*/ 695006 w 1214975"/>
                    <a:gd name="connsiteY300" fmla="*/ 318194 h 2297526"/>
                    <a:gd name="connsiteX301" fmla="*/ 695006 w 1214975"/>
                    <a:gd name="connsiteY301" fmla="*/ 318194 h 2297526"/>
                    <a:gd name="connsiteX302" fmla="*/ 683303 w 1214975"/>
                    <a:gd name="connsiteY302" fmla="*/ 322314 h 2297526"/>
                    <a:gd name="connsiteX303" fmla="*/ 683303 w 1214975"/>
                    <a:gd name="connsiteY303" fmla="*/ 322314 h 2297526"/>
                    <a:gd name="connsiteX304" fmla="*/ 668697 w 1214975"/>
                    <a:gd name="connsiteY304" fmla="*/ 315245 h 2297526"/>
                    <a:gd name="connsiteX305" fmla="*/ 734986 w 1214975"/>
                    <a:gd name="connsiteY305" fmla="*/ 263749 h 2297526"/>
                    <a:gd name="connsiteX306" fmla="*/ 739199 w 1214975"/>
                    <a:gd name="connsiteY306" fmla="*/ 237626 h 2297526"/>
                    <a:gd name="connsiteX307" fmla="*/ 739199 w 1214975"/>
                    <a:gd name="connsiteY307" fmla="*/ 237626 h 2297526"/>
                    <a:gd name="connsiteX308" fmla="*/ 765321 w 1214975"/>
                    <a:gd name="connsiteY308" fmla="*/ 241793 h 2297526"/>
                    <a:gd name="connsiteX309" fmla="*/ 765321 w 1214975"/>
                    <a:gd name="connsiteY309" fmla="*/ 241793 h 2297526"/>
                    <a:gd name="connsiteX310" fmla="*/ 761174 w 1214975"/>
                    <a:gd name="connsiteY310" fmla="*/ 267948 h 2297526"/>
                    <a:gd name="connsiteX311" fmla="*/ 761155 w 1214975"/>
                    <a:gd name="connsiteY311" fmla="*/ 267962 h 2297526"/>
                    <a:gd name="connsiteX312" fmla="*/ 761155 w 1214975"/>
                    <a:gd name="connsiteY312" fmla="*/ 267962 h 2297526"/>
                    <a:gd name="connsiteX313" fmla="*/ 750200 w 1214975"/>
                    <a:gd name="connsiteY313" fmla="*/ 271520 h 2297526"/>
                    <a:gd name="connsiteX314" fmla="*/ 750200 w 1214975"/>
                    <a:gd name="connsiteY314" fmla="*/ 271520 h 2297526"/>
                    <a:gd name="connsiteX315" fmla="*/ 734986 w 1214975"/>
                    <a:gd name="connsiteY315" fmla="*/ 263749 h 2297526"/>
                    <a:gd name="connsiteX316" fmla="*/ 803943 w 1214975"/>
                    <a:gd name="connsiteY316" fmla="*/ 215062 h 2297526"/>
                    <a:gd name="connsiteX317" fmla="*/ 809374 w 1214975"/>
                    <a:gd name="connsiteY317" fmla="*/ 189174 h 2297526"/>
                    <a:gd name="connsiteX318" fmla="*/ 809374 w 1214975"/>
                    <a:gd name="connsiteY318" fmla="*/ 189174 h 2297526"/>
                    <a:gd name="connsiteX319" fmla="*/ 835295 w 1214975"/>
                    <a:gd name="connsiteY319" fmla="*/ 194586 h 2297526"/>
                    <a:gd name="connsiteX320" fmla="*/ 835309 w 1214975"/>
                    <a:gd name="connsiteY320" fmla="*/ 194604 h 2297526"/>
                    <a:gd name="connsiteX321" fmla="*/ 835309 w 1214975"/>
                    <a:gd name="connsiteY321" fmla="*/ 194604 h 2297526"/>
                    <a:gd name="connsiteX322" fmla="*/ 829878 w 1214975"/>
                    <a:gd name="connsiteY322" fmla="*/ 220492 h 2297526"/>
                    <a:gd name="connsiteX323" fmla="*/ 829878 w 1214975"/>
                    <a:gd name="connsiteY323" fmla="*/ 220492 h 2297526"/>
                    <a:gd name="connsiteX324" fmla="*/ 819626 w 1214975"/>
                    <a:gd name="connsiteY324" fmla="*/ 223582 h 2297526"/>
                    <a:gd name="connsiteX325" fmla="*/ 819626 w 1214975"/>
                    <a:gd name="connsiteY325" fmla="*/ 223582 h 2297526"/>
                    <a:gd name="connsiteX326" fmla="*/ 803943 w 1214975"/>
                    <a:gd name="connsiteY326" fmla="*/ 215062 h 2297526"/>
                    <a:gd name="connsiteX327" fmla="*/ 875054 w 1214975"/>
                    <a:gd name="connsiteY327" fmla="*/ 170120 h 2297526"/>
                    <a:gd name="connsiteX328" fmla="*/ 881711 w 1214975"/>
                    <a:gd name="connsiteY328" fmla="*/ 144488 h 2297526"/>
                    <a:gd name="connsiteX329" fmla="*/ 881749 w 1214975"/>
                    <a:gd name="connsiteY329" fmla="*/ 144466 h 2297526"/>
                    <a:gd name="connsiteX330" fmla="*/ 881749 w 1214975"/>
                    <a:gd name="connsiteY330" fmla="*/ 144466 h 2297526"/>
                    <a:gd name="connsiteX331" fmla="*/ 907356 w 1214975"/>
                    <a:gd name="connsiteY331" fmla="*/ 151113 h 2297526"/>
                    <a:gd name="connsiteX332" fmla="*/ 907356 w 1214975"/>
                    <a:gd name="connsiteY332" fmla="*/ 151113 h 2297526"/>
                    <a:gd name="connsiteX333" fmla="*/ 900732 w 1214975"/>
                    <a:gd name="connsiteY333" fmla="*/ 176754 h 2297526"/>
                    <a:gd name="connsiteX334" fmla="*/ 900709 w 1214975"/>
                    <a:gd name="connsiteY334" fmla="*/ 176768 h 2297526"/>
                    <a:gd name="connsiteX335" fmla="*/ 900709 w 1214975"/>
                    <a:gd name="connsiteY335" fmla="*/ 176768 h 2297526"/>
                    <a:gd name="connsiteX336" fmla="*/ 891346 w 1214975"/>
                    <a:gd name="connsiteY336" fmla="*/ 179342 h 2297526"/>
                    <a:gd name="connsiteX337" fmla="*/ 891346 w 1214975"/>
                    <a:gd name="connsiteY337" fmla="*/ 179342 h 2297526"/>
                    <a:gd name="connsiteX338" fmla="*/ 875054 w 1214975"/>
                    <a:gd name="connsiteY338" fmla="*/ 170120 h 2297526"/>
                    <a:gd name="connsiteX339" fmla="*/ 948272 w 1214975"/>
                    <a:gd name="connsiteY339" fmla="*/ 128408 h 2297526"/>
                    <a:gd name="connsiteX340" fmla="*/ 956174 w 1214975"/>
                    <a:gd name="connsiteY340" fmla="*/ 103133 h 2297526"/>
                    <a:gd name="connsiteX341" fmla="*/ 956184 w 1214975"/>
                    <a:gd name="connsiteY341" fmla="*/ 103129 h 2297526"/>
                    <a:gd name="connsiteX342" fmla="*/ 956184 w 1214975"/>
                    <a:gd name="connsiteY342" fmla="*/ 103129 h 2297526"/>
                    <a:gd name="connsiteX343" fmla="*/ 981459 w 1214975"/>
                    <a:gd name="connsiteY343" fmla="*/ 111032 h 2297526"/>
                    <a:gd name="connsiteX344" fmla="*/ 981463 w 1214975"/>
                    <a:gd name="connsiteY344" fmla="*/ 111040 h 2297526"/>
                    <a:gd name="connsiteX345" fmla="*/ 981463 w 1214975"/>
                    <a:gd name="connsiteY345" fmla="*/ 111040 h 2297526"/>
                    <a:gd name="connsiteX346" fmla="*/ 973561 w 1214975"/>
                    <a:gd name="connsiteY346" fmla="*/ 136316 h 2297526"/>
                    <a:gd name="connsiteX347" fmla="*/ 973552 w 1214975"/>
                    <a:gd name="connsiteY347" fmla="*/ 136320 h 2297526"/>
                    <a:gd name="connsiteX348" fmla="*/ 973552 w 1214975"/>
                    <a:gd name="connsiteY348" fmla="*/ 136320 h 2297526"/>
                    <a:gd name="connsiteX349" fmla="*/ 964891 w 1214975"/>
                    <a:gd name="connsiteY349" fmla="*/ 138427 h 2297526"/>
                    <a:gd name="connsiteX350" fmla="*/ 964891 w 1214975"/>
                    <a:gd name="connsiteY350" fmla="*/ 138427 h 2297526"/>
                    <a:gd name="connsiteX351" fmla="*/ 948272 w 1214975"/>
                    <a:gd name="connsiteY351" fmla="*/ 128268 h 2297526"/>
                    <a:gd name="connsiteX352" fmla="*/ 1023409 w 1214975"/>
                    <a:gd name="connsiteY352" fmla="*/ 90302 h 2297526"/>
                    <a:gd name="connsiteX353" fmla="*/ 1032458 w 1214975"/>
                    <a:gd name="connsiteY353" fmla="*/ 65413 h 2297526"/>
                    <a:gd name="connsiteX354" fmla="*/ 1032491 w 1214975"/>
                    <a:gd name="connsiteY354" fmla="*/ 65396 h 2297526"/>
                    <a:gd name="connsiteX355" fmla="*/ 1032491 w 1214975"/>
                    <a:gd name="connsiteY355" fmla="*/ 65396 h 2297526"/>
                    <a:gd name="connsiteX356" fmla="*/ 1057350 w 1214975"/>
                    <a:gd name="connsiteY356" fmla="*/ 74478 h 2297526"/>
                    <a:gd name="connsiteX357" fmla="*/ 1057350 w 1214975"/>
                    <a:gd name="connsiteY357" fmla="*/ 74478 h 2297526"/>
                    <a:gd name="connsiteX358" fmla="*/ 1048300 w 1214975"/>
                    <a:gd name="connsiteY358" fmla="*/ 99367 h 2297526"/>
                    <a:gd name="connsiteX359" fmla="*/ 1048268 w 1214975"/>
                    <a:gd name="connsiteY359" fmla="*/ 99384 h 2297526"/>
                    <a:gd name="connsiteX360" fmla="*/ 1048268 w 1214975"/>
                    <a:gd name="connsiteY360" fmla="*/ 99384 h 2297526"/>
                    <a:gd name="connsiteX361" fmla="*/ 1040403 w 1214975"/>
                    <a:gd name="connsiteY361" fmla="*/ 101116 h 2297526"/>
                    <a:gd name="connsiteX362" fmla="*/ 1040403 w 1214975"/>
                    <a:gd name="connsiteY362" fmla="*/ 101116 h 2297526"/>
                    <a:gd name="connsiteX363" fmla="*/ 1023409 w 1214975"/>
                    <a:gd name="connsiteY363" fmla="*/ 90161 h 2297526"/>
                    <a:gd name="connsiteX364" fmla="*/ 1100138 w 1214975"/>
                    <a:gd name="connsiteY364" fmla="*/ 55612 h 2297526"/>
                    <a:gd name="connsiteX365" fmla="*/ 1110367 w 1214975"/>
                    <a:gd name="connsiteY365" fmla="*/ 31185 h 2297526"/>
                    <a:gd name="connsiteX366" fmla="*/ 1110390 w 1214975"/>
                    <a:gd name="connsiteY366" fmla="*/ 31175 h 2297526"/>
                    <a:gd name="connsiteX367" fmla="*/ 1110390 w 1214975"/>
                    <a:gd name="connsiteY367" fmla="*/ 31175 h 2297526"/>
                    <a:gd name="connsiteX368" fmla="*/ 1134780 w 1214975"/>
                    <a:gd name="connsiteY368" fmla="*/ 41427 h 2297526"/>
                    <a:gd name="connsiteX369" fmla="*/ 1134780 w 1214975"/>
                    <a:gd name="connsiteY369" fmla="*/ 41427 h 2297526"/>
                    <a:gd name="connsiteX370" fmla="*/ 1124575 w 1214975"/>
                    <a:gd name="connsiteY370" fmla="*/ 65864 h 2297526"/>
                    <a:gd name="connsiteX371" fmla="*/ 1124575 w 1214975"/>
                    <a:gd name="connsiteY371" fmla="*/ 65864 h 2297526"/>
                    <a:gd name="connsiteX372" fmla="*/ 1124575 w 1214975"/>
                    <a:gd name="connsiteY372" fmla="*/ 65864 h 2297526"/>
                    <a:gd name="connsiteX373" fmla="*/ 1117459 w 1214975"/>
                    <a:gd name="connsiteY373" fmla="*/ 67269 h 2297526"/>
                    <a:gd name="connsiteX374" fmla="*/ 1117459 w 1214975"/>
                    <a:gd name="connsiteY374" fmla="*/ 67269 h 2297526"/>
                    <a:gd name="connsiteX375" fmla="*/ 1100138 w 1214975"/>
                    <a:gd name="connsiteY375" fmla="*/ 55612 h 2297526"/>
                    <a:gd name="connsiteX376" fmla="*/ 1178646 w 1214975"/>
                    <a:gd name="connsiteY376" fmla="*/ 24995 h 2297526"/>
                    <a:gd name="connsiteX377" fmla="*/ 1190012 w 1214975"/>
                    <a:gd name="connsiteY377" fmla="*/ 1077 h 2297526"/>
                    <a:gd name="connsiteX378" fmla="*/ 1190021 w 1214975"/>
                    <a:gd name="connsiteY378" fmla="*/ 1073 h 2297526"/>
                    <a:gd name="connsiteX379" fmla="*/ 1190021 w 1214975"/>
                    <a:gd name="connsiteY379" fmla="*/ 1073 h 2297526"/>
                    <a:gd name="connsiteX380" fmla="*/ 1213897 w 1214975"/>
                    <a:gd name="connsiteY380" fmla="*/ 12449 h 2297526"/>
                    <a:gd name="connsiteX381" fmla="*/ 1213897 w 1214975"/>
                    <a:gd name="connsiteY381" fmla="*/ 12449 h 2297526"/>
                    <a:gd name="connsiteX382" fmla="*/ 1202568 w 1214975"/>
                    <a:gd name="connsiteY382" fmla="*/ 36325 h 2297526"/>
                    <a:gd name="connsiteX383" fmla="*/ 1202568 w 1214975"/>
                    <a:gd name="connsiteY383" fmla="*/ 36325 h 2297526"/>
                    <a:gd name="connsiteX384" fmla="*/ 1196295 w 1214975"/>
                    <a:gd name="connsiteY384" fmla="*/ 37448 h 2297526"/>
                    <a:gd name="connsiteX385" fmla="*/ 1196295 w 1214975"/>
                    <a:gd name="connsiteY385" fmla="*/ 37448 h 2297526"/>
                    <a:gd name="connsiteX386" fmla="*/ 1178646 w 1214975"/>
                    <a:gd name="connsiteY386" fmla="*/ 24995 h 2297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</a:cxnLst>
                  <a:rect l="l" t="t" r="r" b="b"/>
                  <a:pathLst>
                    <a:path w="1214975" h="2297526">
                      <a:moveTo>
                        <a:pt x="103647" y="2285100"/>
                      </a:moveTo>
                      <a:lnTo>
                        <a:pt x="103647" y="2285100"/>
                      </a:lnTo>
                      <a:cubicBezTo>
                        <a:pt x="100136" y="2285100"/>
                        <a:pt x="105239" y="2264549"/>
                        <a:pt x="115023" y="2261084"/>
                      </a:cubicBezTo>
                      <a:lnTo>
                        <a:pt x="115023" y="2261084"/>
                      </a:lnTo>
                      <a:cubicBezTo>
                        <a:pt x="124743" y="2257643"/>
                        <a:pt x="135416" y="2262709"/>
                        <a:pt x="138898" y="2272413"/>
                      </a:cubicBezTo>
                      <a:lnTo>
                        <a:pt x="138898" y="2272413"/>
                      </a:lnTo>
                      <a:cubicBezTo>
                        <a:pt x="142335" y="2282146"/>
                        <a:pt x="137247" y="2292824"/>
                        <a:pt x="127522" y="2296289"/>
                      </a:cubicBezTo>
                      <a:lnTo>
                        <a:pt x="127522" y="2296289"/>
                      </a:lnTo>
                      <a:cubicBezTo>
                        <a:pt x="125531" y="2297038"/>
                        <a:pt x="123424" y="2297436"/>
                        <a:pt x="121296" y="2297459"/>
                      </a:cubicBezTo>
                      <a:lnTo>
                        <a:pt x="121296" y="2297459"/>
                      </a:lnTo>
                      <a:cubicBezTo>
                        <a:pt x="113188" y="2298189"/>
                        <a:pt x="105735" y="2292970"/>
                        <a:pt x="103647" y="2285100"/>
                      </a:cubicBezTo>
                      <a:close/>
                      <a:moveTo>
                        <a:pt x="77056" y="2204018"/>
                      </a:moveTo>
                      <a:cubicBezTo>
                        <a:pt x="74023" y="2194130"/>
                        <a:pt x="79580" y="2183658"/>
                        <a:pt x="89467" y="2180624"/>
                      </a:cubicBezTo>
                      <a:cubicBezTo>
                        <a:pt x="89481" y="2180620"/>
                        <a:pt x="89495" y="2180615"/>
                        <a:pt x="89509" y="2180610"/>
                      </a:cubicBezTo>
                      <a:lnTo>
                        <a:pt x="89509" y="2180610"/>
                      </a:lnTo>
                      <a:cubicBezTo>
                        <a:pt x="99399" y="2177586"/>
                        <a:pt x="109868" y="2183148"/>
                        <a:pt x="112894" y="2193040"/>
                      </a:cubicBezTo>
                      <a:cubicBezTo>
                        <a:pt x="112902" y="2193063"/>
                        <a:pt x="112909" y="2193086"/>
                        <a:pt x="112916" y="2193110"/>
                      </a:cubicBezTo>
                      <a:lnTo>
                        <a:pt x="112916" y="2193110"/>
                      </a:lnTo>
                      <a:cubicBezTo>
                        <a:pt x="115949" y="2202997"/>
                        <a:pt x="110393" y="2213469"/>
                        <a:pt x="100506" y="2216503"/>
                      </a:cubicBezTo>
                      <a:cubicBezTo>
                        <a:pt x="100492" y="2216508"/>
                        <a:pt x="100478" y="2216512"/>
                        <a:pt x="100464" y="2216517"/>
                      </a:cubicBezTo>
                      <a:lnTo>
                        <a:pt x="100464" y="2216517"/>
                      </a:lnTo>
                      <a:cubicBezTo>
                        <a:pt x="98703" y="2217051"/>
                        <a:pt x="96873" y="2217322"/>
                        <a:pt x="95033" y="2217313"/>
                      </a:cubicBezTo>
                      <a:lnTo>
                        <a:pt x="95033" y="2217313"/>
                      </a:lnTo>
                      <a:cubicBezTo>
                        <a:pt x="86762" y="2217336"/>
                        <a:pt x="79455" y="2211934"/>
                        <a:pt x="77056" y="2204018"/>
                      </a:cubicBezTo>
                      <a:close/>
                      <a:moveTo>
                        <a:pt x="54258" y="2121999"/>
                      </a:moveTo>
                      <a:cubicBezTo>
                        <a:pt x="51579" y="2111789"/>
                        <a:pt x="57643" y="2101335"/>
                        <a:pt x="67834" y="2098592"/>
                      </a:cubicBezTo>
                      <a:lnTo>
                        <a:pt x="67834" y="2098592"/>
                      </a:lnTo>
                      <a:cubicBezTo>
                        <a:pt x="77703" y="2096176"/>
                        <a:pt x="87724" y="2101953"/>
                        <a:pt x="90586" y="2111700"/>
                      </a:cubicBezTo>
                      <a:lnTo>
                        <a:pt x="90586" y="2111700"/>
                      </a:lnTo>
                      <a:cubicBezTo>
                        <a:pt x="93079" y="2121882"/>
                        <a:pt x="87086" y="2132214"/>
                        <a:pt x="77010" y="2135107"/>
                      </a:cubicBezTo>
                      <a:lnTo>
                        <a:pt x="77010" y="2135107"/>
                      </a:lnTo>
                      <a:cubicBezTo>
                        <a:pt x="75488" y="2135566"/>
                        <a:pt x="73916" y="2135832"/>
                        <a:pt x="72328" y="2135903"/>
                      </a:cubicBezTo>
                      <a:lnTo>
                        <a:pt x="72328" y="2135903"/>
                      </a:lnTo>
                      <a:cubicBezTo>
                        <a:pt x="63852" y="2135893"/>
                        <a:pt x="56440" y="2130191"/>
                        <a:pt x="54258" y="2121999"/>
                      </a:cubicBezTo>
                      <a:close/>
                      <a:moveTo>
                        <a:pt x="35532" y="2038950"/>
                      </a:moveTo>
                      <a:cubicBezTo>
                        <a:pt x="33493" y="2028815"/>
                        <a:pt x="40052" y="2018946"/>
                        <a:pt x="50185" y="2016900"/>
                      </a:cubicBezTo>
                      <a:lnTo>
                        <a:pt x="50185" y="2016900"/>
                      </a:lnTo>
                      <a:cubicBezTo>
                        <a:pt x="60304" y="2014859"/>
                        <a:pt x="70167" y="2021390"/>
                        <a:pt x="72235" y="2031506"/>
                      </a:cubicBezTo>
                      <a:lnTo>
                        <a:pt x="72235" y="2031506"/>
                      </a:lnTo>
                      <a:cubicBezTo>
                        <a:pt x="74305" y="2041637"/>
                        <a:pt x="67768" y="2051529"/>
                        <a:pt x="57636" y="2053603"/>
                      </a:cubicBezTo>
                      <a:cubicBezTo>
                        <a:pt x="57633" y="2053603"/>
                        <a:pt x="57631" y="2053603"/>
                        <a:pt x="57628" y="2053603"/>
                      </a:cubicBezTo>
                      <a:lnTo>
                        <a:pt x="57628" y="2053603"/>
                      </a:lnTo>
                      <a:cubicBezTo>
                        <a:pt x="56394" y="2053842"/>
                        <a:pt x="55140" y="2053968"/>
                        <a:pt x="53883" y="2053977"/>
                      </a:cubicBezTo>
                      <a:lnTo>
                        <a:pt x="53883" y="2053977"/>
                      </a:lnTo>
                      <a:cubicBezTo>
                        <a:pt x="44899" y="2054066"/>
                        <a:pt x="37119" y="2047756"/>
                        <a:pt x="35345" y="2038950"/>
                      </a:cubicBezTo>
                      <a:close/>
                      <a:moveTo>
                        <a:pt x="20458" y="1955106"/>
                      </a:moveTo>
                      <a:cubicBezTo>
                        <a:pt x="18891" y="1944881"/>
                        <a:pt x="25909" y="1935326"/>
                        <a:pt x="36131" y="1933758"/>
                      </a:cubicBezTo>
                      <a:cubicBezTo>
                        <a:pt x="36134" y="1933758"/>
                        <a:pt x="36138" y="1933758"/>
                        <a:pt x="36141" y="1933758"/>
                      </a:cubicBezTo>
                      <a:lnTo>
                        <a:pt x="36141" y="1933758"/>
                      </a:lnTo>
                      <a:cubicBezTo>
                        <a:pt x="46363" y="1932190"/>
                        <a:pt x="55920" y="1939207"/>
                        <a:pt x="57487" y="1949432"/>
                      </a:cubicBezTo>
                      <a:cubicBezTo>
                        <a:pt x="57487" y="1949436"/>
                        <a:pt x="57488" y="1949436"/>
                        <a:pt x="57488" y="1949441"/>
                      </a:cubicBezTo>
                      <a:lnTo>
                        <a:pt x="57488" y="1949441"/>
                      </a:lnTo>
                      <a:cubicBezTo>
                        <a:pt x="59054" y="1959665"/>
                        <a:pt x="52037" y="1969220"/>
                        <a:pt x="41815" y="1970788"/>
                      </a:cubicBezTo>
                      <a:cubicBezTo>
                        <a:pt x="41811" y="1970788"/>
                        <a:pt x="41808" y="1970788"/>
                        <a:pt x="41805" y="1970788"/>
                      </a:cubicBezTo>
                      <a:lnTo>
                        <a:pt x="41805" y="1970788"/>
                      </a:lnTo>
                      <a:cubicBezTo>
                        <a:pt x="40855" y="1970859"/>
                        <a:pt x="39900" y="1970859"/>
                        <a:pt x="38950" y="1970788"/>
                      </a:cubicBezTo>
                      <a:lnTo>
                        <a:pt x="38950" y="1970788"/>
                      </a:lnTo>
                      <a:cubicBezTo>
                        <a:pt x="29776" y="1970798"/>
                        <a:pt x="21948" y="1964155"/>
                        <a:pt x="20458" y="1955106"/>
                      </a:cubicBezTo>
                      <a:close/>
                      <a:moveTo>
                        <a:pt x="9363" y="1870652"/>
                      </a:moveTo>
                      <a:cubicBezTo>
                        <a:pt x="8275" y="1860367"/>
                        <a:pt x="15730" y="1851150"/>
                        <a:pt x="26015" y="1850059"/>
                      </a:cubicBezTo>
                      <a:cubicBezTo>
                        <a:pt x="26035" y="1850059"/>
                        <a:pt x="26055" y="1850054"/>
                        <a:pt x="26076" y="1850054"/>
                      </a:cubicBezTo>
                      <a:lnTo>
                        <a:pt x="26076" y="1850054"/>
                      </a:lnTo>
                      <a:cubicBezTo>
                        <a:pt x="36352" y="1848888"/>
                        <a:pt x="45626" y="1856276"/>
                        <a:pt x="46791" y="1866551"/>
                      </a:cubicBezTo>
                      <a:cubicBezTo>
                        <a:pt x="46799" y="1866622"/>
                        <a:pt x="46807" y="1866697"/>
                        <a:pt x="46814" y="1866767"/>
                      </a:cubicBezTo>
                      <a:lnTo>
                        <a:pt x="46814" y="1866767"/>
                      </a:lnTo>
                      <a:cubicBezTo>
                        <a:pt x="47878" y="1877042"/>
                        <a:pt x="40421" y="1886237"/>
                        <a:pt x="30148" y="1887318"/>
                      </a:cubicBezTo>
                      <a:lnTo>
                        <a:pt x="30148" y="1887318"/>
                      </a:lnTo>
                      <a:lnTo>
                        <a:pt x="28182" y="1887318"/>
                      </a:lnTo>
                      <a:lnTo>
                        <a:pt x="28089" y="1887318"/>
                      </a:lnTo>
                      <a:cubicBezTo>
                        <a:pt x="18500" y="1887374"/>
                        <a:pt x="10417" y="1880184"/>
                        <a:pt x="9363" y="1870652"/>
                      </a:cubicBezTo>
                      <a:close/>
                      <a:moveTo>
                        <a:pt x="2762" y="1785778"/>
                      </a:moveTo>
                      <a:cubicBezTo>
                        <a:pt x="2177" y="1775451"/>
                        <a:pt x="10073" y="1766607"/>
                        <a:pt x="20399" y="1766022"/>
                      </a:cubicBezTo>
                      <a:cubicBezTo>
                        <a:pt x="20403" y="1766022"/>
                        <a:pt x="20407" y="1766022"/>
                        <a:pt x="20411" y="1766022"/>
                      </a:cubicBezTo>
                      <a:lnTo>
                        <a:pt x="20411" y="1766022"/>
                      </a:lnTo>
                      <a:cubicBezTo>
                        <a:pt x="30736" y="1765437"/>
                        <a:pt x="39581" y="1773335"/>
                        <a:pt x="40166" y="1783657"/>
                      </a:cubicBezTo>
                      <a:cubicBezTo>
                        <a:pt x="40166" y="1783662"/>
                        <a:pt x="40167" y="1783667"/>
                        <a:pt x="40167" y="1783671"/>
                      </a:cubicBezTo>
                      <a:lnTo>
                        <a:pt x="40167" y="1783671"/>
                      </a:lnTo>
                      <a:cubicBezTo>
                        <a:pt x="40725" y="1793984"/>
                        <a:pt x="32829" y="1802800"/>
                        <a:pt x="22518" y="1803380"/>
                      </a:cubicBezTo>
                      <a:lnTo>
                        <a:pt x="21441" y="1803380"/>
                      </a:lnTo>
                      <a:cubicBezTo>
                        <a:pt x="11540" y="1803375"/>
                        <a:pt x="3356" y="1795660"/>
                        <a:pt x="2762" y="1785778"/>
                      </a:cubicBezTo>
                      <a:close/>
                      <a:moveTo>
                        <a:pt x="0" y="1700342"/>
                      </a:moveTo>
                      <a:cubicBezTo>
                        <a:pt x="0" y="1690000"/>
                        <a:pt x="8384" y="1681616"/>
                        <a:pt x="18726" y="1681616"/>
                      </a:cubicBezTo>
                      <a:lnTo>
                        <a:pt x="18726" y="1681616"/>
                      </a:lnTo>
                      <a:cubicBezTo>
                        <a:pt x="28923" y="1681616"/>
                        <a:pt x="37248" y="1689771"/>
                        <a:pt x="37452" y="1699967"/>
                      </a:cubicBezTo>
                      <a:lnTo>
                        <a:pt x="37452" y="1699967"/>
                      </a:lnTo>
                      <a:cubicBezTo>
                        <a:pt x="37452" y="1710308"/>
                        <a:pt x="29068" y="1718693"/>
                        <a:pt x="18726" y="1718693"/>
                      </a:cubicBezTo>
                      <a:lnTo>
                        <a:pt x="18726" y="1718693"/>
                      </a:lnTo>
                      <a:cubicBezTo>
                        <a:pt x="8528" y="1718693"/>
                        <a:pt x="204" y="1710538"/>
                        <a:pt x="0" y="1700342"/>
                      </a:cubicBezTo>
                      <a:close/>
                      <a:moveTo>
                        <a:pt x="19334" y="1634380"/>
                      </a:moveTo>
                      <a:cubicBezTo>
                        <a:pt x="9252" y="1634240"/>
                        <a:pt x="1192" y="1625954"/>
                        <a:pt x="1333" y="1615870"/>
                      </a:cubicBezTo>
                      <a:cubicBezTo>
                        <a:pt x="1336" y="1615626"/>
                        <a:pt x="1344" y="1615383"/>
                        <a:pt x="1358" y="1615140"/>
                      </a:cubicBezTo>
                      <a:lnTo>
                        <a:pt x="1358" y="1615140"/>
                      </a:lnTo>
                      <a:cubicBezTo>
                        <a:pt x="1838" y="1604850"/>
                        <a:pt x="10540" y="1596882"/>
                        <a:pt x="20832" y="1597303"/>
                      </a:cubicBezTo>
                      <a:lnTo>
                        <a:pt x="20832" y="1597303"/>
                      </a:lnTo>
                      <a:cubicBezTo>
                        <a:pt x="31122" y="1597734"/>
                        <a:pt x="39132" y="1606395"/>
                        <a:pt x="38762" y="1616684"/>
                      </a:cubicBezTo>
                      <a:lnTo>
                        <a:pt x="38762" y="1616684"/>
                      </a:lnTo>
                      <a:cubicBezTo>
                        <a:pt x="38287" y="1626679"/>
                        <a:pt x="30041" y="1634530"/>
                        <a:pt x="20037" y="1634521"/>
                      </a:cubicBezTo>
                      <a:lnTo>
                        <a:pt x="19334" y="1634521"/>
                      </a:lnTo>
                      <a:close/>
                      <a:moveTo>
                        <a:pt x="24016" y="1550629"/>
                      </a:moveTo>
                      <a:cubicBezTo>
                        <a:pt x="13714" y="1549712"/>
                        <a:pt x="6106" y="1540620"/>
                        <a:pt x="7022" y="1530321"/>
                      </a:cubicBezTo>
                      <a:cubicBezTo>
                        <a:pt x="7022" y="1530316"/>
                        <a:pt x="7022" y="1530316"/>
                        <a:pt x="7022" y="1530312"/>
                      </a:cubicBezTo>
                      <a:lnTo>
                        <a:pt x="7022" y="1530312"/>
                      </a:lnTo>
                      <a:cubicBezTo>
                        <a:pt x="7938" y="1520013"/>
                        <a:pt x="17031" y="1512401"/>
                        <a:pt x="27332" y="1513318"/>
                      </a:cubicBezTo>
                      <a:cubicBezTo>
                        <a:pt x="27335" y="1513318"/>
                        <a:pt x="27337" y="1513318"/>
                        <a:pt x="27340" y="1513318"/>
                      </a:cubicBezTo>
                      <a:lnTo>
                        <a:pt x="27340" y="1513318"/>
                      </a:lnTo>
                      <a:cubicBezTo>
                        <a:pt x="37624" y="1514236"/>
                        <a:pt x="45226" y="1523304"/>
                        <a:pt x="44333" y="1533589"/>
                      </a:cubicBezTo>
                      <a:lnTo>
                        <a:pt x="44333" y="1533589"/>
                      </a:lnTo>
                      <a:cubicBezTo>
                        <a:pt x="43482" y="1543284"/>
                        <a:pt x="35342" y="1550713"/>
                        <a:pt x="25607" y="1550676"/>
                      </a:cubicBezTo>
                      <a:lnTo>
                        <a:pt x="23782" y="1550676"/>
                      </a:lnTo>
                      <a:close/>
                      <a:moveTo>
                        <a:pt x="32302" y="1466878"/>
                      </a:moveTo>
                      <a:cubicBezTo>
                        <a:pt x="22056" y="1465474"/>
                        <a:pt x="14886" y="1456032"/>
                        <a:pt x="16288" y="1445788"/>
                      </a:cubicBezTo>
                      <a:cubicBezTo>
                        <a:pt x="16289" y="1445779"/>
                        <a:pt x="16290" y="1445770"/>
                        <a:pt x="16291" y="1445765"/>
                      </a:cubicBezTo>
                      <a:lnTo>
                        <a:pt x="16291" y="1445765"/>
                      </a:lnTo>
                      <a:cubicBezTo>
                        <a:pt x="17513" y="1435494"/>
                        <a:pt x="26828" y="1428158"/>
                        <a:pt x="37097" y="1429380"/>
                      </a:cubicBezTo>
                      <a:cubicBezTo>
                        <a:pt x="37215" y="1429394"/>
                        <a:pt x="37334" y="1429413"/>
                        <a:pt x="37452" y="1429427"/>
                      </a:cubicBezTo>
                      <a:lnTo>
                        <a:pt x="37452" y="1429427"/>
                      </a:lnTo>
                      <a:cubicBezTo>
                        <a:pt x="47701" y="1430808"/>
                        <a:pt x="54890" y="1440236"/>
                        <a:pt x="53510" y="1450484"/>
                      </a:cubicBezTo>
                      <a:cubicBezTo>
                        <a:pt x="53510" y="1450489"/>
                        <a:pt x="53509" y="1450489"/>
                        <a:pt x="53509" y="1450493"/>
                      </a:cubicBezTo>
                      <a:lnTo>
                        <a:pt x="53509" y="1450493"/>
                      </a:lnTo>
                      <a:cubicBezTo>
                        <a:pt x="52236" y="1459837"/>
                        <a:pt x="44213" y="1466775"/>
                        <a:pt x="34783" y="1466691"/>
                      </a:cubicBezTo>
                      <a:lnTo>
                        <a:pt x="34783" y="1466691"/>
                      </a:lnTo>
                      <a:close/>
                      <a:moveTo>
                        <a:pt x="44801" y="1383455"/>
                      </a:moveTo>
                      <a:cubicBezTo>
                        <a:pt x="34645" y="1381559"/>
                        <a:pt x="27941" y="1371798"/>
                        <a:pt x="29821" y="1361640"/>
                      </a:cubicBezTo>
                      <a:lnTo>
                        <a:pt x="29821" y="1361640"/>
                      </a:lnTo>
                      <a:cubicBezTo>
                        <a:pt x="31715" y="1351481"/>
                        <a:pt x="41477" y="1344777"/>
                        <a:pt x="51636" y="1346659"/>
                      </a:cubicBezTo>
                      <a:lnTo>
                        <a:pt x="51636" y="1346659"/>
                      </a:lnTo>
                      <a:cubicBezTo>
                        <a:pt x="61809" y="1348522"/>
                        <a:pt x="68547" y="1358278"/>
                        <a:pt x="66686" y="1368451"/>
                      </a:cubicBezTo>
                      <a:cubicBezTo>
                        <a:pt x="66679" y="1368489"/>
                        <a:pt x="66671" y="1368531"/>
                        <a:pt x="66664" y="1368568"/>
                      </a:cubicBezTo>
                      <a:lnTo>
                        <a:pt x="66664" y="1368568"/>
                      </a:lnTo>
                      <a:cubicBezTo>
                        <a:pt x="65018" y="1377435"/>
                        <a:pt x="57284" y="1383872"/>
                        <a:pt x="48266" y="1383876"/>
                      </a:cubicBezTo>
                      <a:lnTo>
                        <a:pt x="48266" y="1383876"/>
                      </a:lnTo>
                      <a:cubicBezTo>
                        <a:pt x="47095" y="1383806"/>
                        <a:pt x="45934" y="1383619"/>
                        <a:pt x="44801" y="1383315"/>
                      </a:cubicBezTo>
                      <a:close/>
                      <a:moveTo>
                        <a:pt x="61280" y="1300781"/>
                      </a:moveTo>
                      <a:cubicBezTo>
                        <a:pt x="51200" y="1298468"/>
                        <a:pt x="44904" y="1288422"/>
                        <a:pt x="47218" y="1278343"/>
                      </a:cubicBezTo>
                      <a:cubicBezTo>
                        <a:pt x="47224" y="1278315"/>
                        <a:pt x="47230" y="1278291"/>
                        <a:pt x="47236" y="1278263"/>
                      </a:cubicBezTo>
                      <a:lnTo>
                        <a:pt x="47236" y="1278263"/>
                      </a:lnTo>
                      <a:cubicBezTo>
                        <a:pt x="49549" y="1268184"/>
                        <a:pt x="59596" y="1261888"/>
                        <a:pt x="69676" y="1264200"/>
                      </a:cubicBezTo>
                      <a:cubicBezTo>
                        <a:pt x="69702" y="1264205"/>
                        <a:pt x="69728" y="1264214"/>
                        <a:pt x="69753" y="1264219"/>
                      </a:cubicBezTo>
                      <a:lnTo>
                        <a:pt x="69753" y="1264219"/>
                      </a:lnTo>
                      <a:cubicBezTo>
                        <a:pt x="79832" y="1266536"/>
                        <a:pt x="86122" y="1276587"/>
                        <a:pt x="83803" y="1286666"/>
                      </a:cubicBezTo>
                      <a:cubicBezTo>
                        <a:pt x="83801" y="1286676"/>
                        <a:pt x="83800" y="1286680"/>
                        <a:pt x="83798" y="1286690"/>
                      </a:cubicBezTo>
                      <a:lnTo>
                        <a:pt x="83798" y="1286690"/>
                      </a:lnTo>
                      <a:cubicBezTo>
                        <a:pt x="81817" y="1295173"/>
                        <a:pt x="74249" y="1301165"/>
                        <a:pt x="65540" y="1301155"/>
                      </a:cubicBezTo>
                      <a:lnTo>
                        <a:pt x="65540" y="1301155"/>
                      </a:lnTo>
                      <a:cubicBezTo>
                        <a:pt x="64106" y="1301141"/>
                        <a:pt x="62677" y="1300968"/>
                        <a:pt x="61280" y="1300640"/>
                      </a:cubicBezTo>
                      <a:close/>
                      <a:moveTo>
                        <a:pt x="81691" y="1218762"/>
                      </a:moveTo>
                      <a:cubicBezTo>
                        <a:pt x="71744" y="1215930"/>
                        <a:pt x="65976" y="1205575"/>
                        <a:pt x="68807" y="1195627"/>
                      </a:cubicBezTo>
                      <a:cubicBezTo>
                        <a:pt x="68810" y="1195612"/>
                        <a:pt x="68814" y="1195603"/>
                        <a:pt x="68817" y="1195589"/>
                      </a:cubicBezTo>
                      <a:lnTo>
                        <a:pt x="68817" y="1195589"/>
                      </a:lnTo>
                      <a:cubicBezTo>
                        <a:pt x="71673" y="1185669"/>
                        <a:pt x="82017" y="1179934"/>
                        <a:pt x="91943" y="1182762"/>
                      </a:cubicBezTo>
                      <a:lnTo>
                        <a:pt x="91943" y="1182762"/>
                      </a:lnTo>
                      <a:cubicBezTo>
                        <a:pt x="101891" y="1185594"/>
                        <a:pt x="107659" y="1195950"/>
                        <a:pt x="104828" y="1205898"/>
                      </a:cubicBezTo>
                      <a:cubicBezTo>
                        <a:pt x="104824" y="1205912"/>
                        <a:pt x="104821" y="1205921"/>
                        <a:pt x="104817" y="1205935"/>
                      </a:cubicBezTo>
                      <a:lnTo>
                        <a:pt x="104817" y="1205935"/>
                      </a:lnTo>
                      <a:cubicBezTo>
                        <a:pt x="102522" y="1213964"/>
                        <a:pt x="95189" y="1219497"/>
                        <a:pt x="86841" y="1219511"/>
                      </a:cubicBezTo>
                      <a:lnTo>
                        <a:pt x="86841" y="1219511"/>
                      </a:lnTo>
                      <a:cubicBezTo>
                        <a:pt x="85096" y="1219520"/>
                        <a:pt x="83361" y="1219268"/>
                        <a:pt x="81691" y="1218762"/>
                      </a:cubicBezTo>
                      <a:close/>
                      <a:moveTo>
                        <a:pt x="105894" y="1138054"/>
                      </a:moveTo>
                      <a:cubicBezTo>
                        <a:pt x="96096" y="1134744"/>
                        <a:pt x="90834" y="1124122"/>
                        <a:pt x="94143" y="1114324"/>
                      </a:cubicBezTo>
                      <a:cubicBezTo>
                        <a:pt x="94143" y="1114319"/>
                        <a:pt x="94143" y="1114319"/>
                        <a:pt x="94144" y="1114319"/>
                      </a:cubicBezTo>
                      <a:lnTo>
                        <a:pt x="94144" y="1114319"/>
                      </a:lnTo>
                      <a:cubicBezTo>
                        <a:pt x="97452" y="1104521"/>
                        <a:pt x="108078" y="1099259"/>
                        <a:pt x="117876" y="1102569"/>
                      </a:cubicBezTo>
                      <a:cubicBezTo>
                        <a:pt x="117877" y="1102569"/>
                        <a:pt x="117878" y="1102569"/>
                        <a:pt x="117879" y="1102569"/>
                      </a:cubicBezTo>
                      <a:lnTo>
                        <a:pt x="117879" y="1102569"/>
                      </a:lnTo>
                      <a:cubicBezTo>
                        <a:pt x="127677" y="1105879"/>
                        <a:pt x="132938" y="1116501"/>
                        <a:pt x="129630" y="1126299"/>
                      </a:cubicBezTo>
                      <a:cubicBezTo>
                        <a:pt x="129629" y="1126304"/>
                        <a:pt x="129629" y="1126304"/>
                        <a:pt x="129629" y="1126304"/>
                      </a:cubicBezTo>
                      <a:lnTo>
                        <a:pt x="129629" y="1126304"/>
                      </a:lnTo>
                      <a:cubicBezTo>
                        <a:pt x="127107" y="1133972"/>
                        <a:pt x="119957" y="1139159"/>
                        <a:pt x="111886" y="1139178"/>
                      </a:cubicBezTo>
                      <a:lnTo>
                        <a:pt x="111886" y="1139178"/>
                      </a:lnTo>
                      <a:cubicBezTo>
                        <a:pt x="109847" y="1139154"/>
                        <a:pt x="107825" y="1138803"/>
                        <a:pt x="105894" y="1138148"/>
                      </a:cubicBezTo>
                      <a:close/>
                      <a:moveTo>
                        <a:pt x="133983" y="1058470"/>
                      </a:moveTo>
                      <a:cubicBezTo>
                        <a:pt x="124372" y="1054687"/>
                        <a:pt x="119638" y="1043836"/>
                        <a:pt x="123403" y="1034220"/>
                      </a:cubicBezTo>
                      <a:lnTo>
                        <a:pt x="123403" y="1034220"/>
                      </a:lnTo>
                      <a:cubicBezTo>
                        <a:pt x="127167" y="1024590"/>
                        <a:pt x="138022" y="1019834"/>
                        <a:pt x="147653" y="1023593"/>
                      </a:cubicBezTo>
                      <a:lnTo>
                        <a:pt x="147653" y="1023593"/>
                      </a:lnTo>
                      <a:cubicBezTo>
                        <a:pt x="157288" y="1027347"/>
                        <a:pt x="162055" y="1038204"/>
                        <a:pt x="158299" y="1047843"/>
                      </a:cubicBezTo>
                      <a:cubicBezTo>
                        <a:pt x="158292" y="1047857"/>
                        <a:pt x="158286" y="1047876"/>
                        <a:pt x="158279" y="1047890"/>
                      </a:cubicBezTo>
                      <a:lnTo>
                        <a:pt x="158279" y="1047890"/>
                      </a:lnTo>
                      <a:cubicBezTo>
                        <a:pt x="155464" y="1055071"/>
                        <a:pt x="148532" y="1059790"/>
                        <a:pt x="140818" y="1059781"/>
                      </a:cubicBezTo>
                      <a:lnTo>
                        <a:pt x="140818" y="1059781"/>
                      </a:lnTo>
                      <a:cubicBezTo>
                        <a:pt x="138473" y="1059846"/>
                        <a:pt x="136138" y="1059467"/>
                        <a:pt x="133936" y="1058657"/>
                      </a:cubicBezTo>
                      <a:close/>
                      <a:moveTo>
                        <a:pt x="165770" y="980430"/>
                      </a:moveTo>
                      <a:cubicBezTo>
                        <a:pt x="156374" y="976175"/>
                        <a:pt x="152188" y="965122"/>
                        <a:pt x="156407" y="955712"/>
                      </a:cubicBezTo>
                      <a:lnTo>
                        <a:pt x="156407" y="955712"/>
                      </a:lnTo>
                      <a:cubicBezTo>
                        <a:pt x="160662" y="946316"/>
                        <a:pt x="171713" y="942131"/>
                        <a:pt x="181125" y="946349"/>
                      </a:cubicBezTo>
                      <a:lnTo>
                        <a:pt x="181125" y="946349"/>
                      </a:lnTo>
                      <a:cubicBezTo>
                        <a:pt x="190520" y="950605"/>
                        <a:pt x="194707" y="961658"/>
                        <a:pt x="190488" y="971067"/>
                      </a:cubicBezTo>
                      <a:lnTo>
                        <a:pt x="190488" y="971067"/>
                      </a:lnTo>
                      <a:cubicBezTo>
                        <a:pt x="187479" y="977912"/>
                        <a:pt x="180689" y="982307"/>
                        <a:pt x="173213" y="982256"/>
                      </a:cubicBezTo>
                      <a:lnTo>
                        <a:pt x="173213" y="982256"/>
                      </a:lnTo>
                      <a:cubicBezTo>
                        <a:pt x="170629" y="982242"/>
                        <a:pt x="168076" y="981685"/>
                        <a:pt x="165723" y="980617"/>
                      </a:cubicBezTo>
                      <a:close/>
                      <a:moveTo>
                        <a:pt x="201302" y="904170"/>
                      </a:moveTo>
                      <a:cubicBezTo>
                        <a:pt x="192093" y="899497"/>
                        <a:pt x="188407" y="888248"/>
                        <a:pt x="193062" y="879030"/>
                      </a:cubicBezTo>
                      <a:lnTo>
                        <a:pt x="193062" y="879030"/>
                      </a:lnTo>
                      <a:cubicBezTo>
                        <a:pt x="197720" y="869803"/>
                        <a:pt x="208971" y="866095"/>
                        <a:pt x="218202" y="870744"/>
                      </a:cubicBezTo>
                      <a:lnTo>
                        <a:pt x="218202" y="870744"/>
                      </a:lnTo>
                      <a:cubicBezTo>
                        <a:pt x="227277" y="875468"/>
                        <a:pt x="230882" y="886595"/>
                        <a:pt x="226301" y="895743"/>
                      </a:cubicBezTo>
                      <a:lnTo>
                        <a:pt x="226301" y="895743"/>
                      </a:lnTo>
                      <a:cubicBezTo>
                        <a:pt x="223113" y="902072"/>
                        <a:pt x="216626" y="906056"/>
                        <a:pt x="209541" y="906042"/>
                      </a:cubicBezTo>
                      <a:lnTo>
                        <a:pt x="209541" y="906042"/>
                      </a:lnTo>
                      <a:cubicBezTo>
                        <a:pt x="206688" y="906051"/>
                        <a:pt x="203870" y="905415"/>
                        <a:pt x="201302" y="904170"/>
                      </a:cubicBezTo>
                      <a:close/>
                      <a:moveTo>
                        <a:pt x="240298" y="829267"/>
                      </a:moveTo>
                      <a:cubicBezTo>
                        <a:pt x="231303" y="824173"/>
                        <a:pt x="228139" y="812750"/>
                        <a:pt x="233229" y="803753"/>
                      </a:cubicBezTo>
                      <a:lnTo>
                        <a:pt x="233229" y="803753"/>
                      </a:lnTo>
                      <a:cubicBezTo>
                        <a:pt x="238325" y="794760"/>
                        <a:pt x="249745" y="791595"/>
                        <a:pt x="258743" y="796684"/>
                      </a:cubicBezTo>
                      <a:lnTo>
                        <a:pt x="258743" y="796684"/>
                      </a:lnTo>
                      <a:cubicBezTo>
                        <a:pt x="267738" y="801777"/>
                        <a:pt x="270903" y="813200"/>
                        <a:pt x="265812" y="822197"/>
                      </a:cubicBezTo>
                      <a:lnTo>
                        <a:pt x="265812" y="822197"/>
                      </a:lnTo>
                      <a:cubicBezTo>
                        <a:pt x="262454" y="828017"/>
                        <a:pt x="256237" y="831589"/>
                        <a:pt x="249521" y="831560"/>
                      </a:cubicBezTo>
                      <a:lnTo>
                        <a:pt x="249521" y="831560"/>
                      </a:lnTo>
                      <a:cubicBezTo>
                        <a:pt x="246258" y="831706"/>
                        <a:pt x="243014" y="830994"/>
                        <a:pt x="240111" y="829501"/>
                      </a:cubicBezTo>
                      <a:close/>
                      <a:moveTo>
                        <a:pt x="282759" y="756517"/>
                      </a:moveTo>
                      <a:cubicBezTo>
                        <a:pt x="274009" y="751002"/>
                        <a:pt x="271384" y="739444"/>
                        <a:pt x="276897" y="730689"/>
                      </a:cubicBezTo>
                      <a:cubicBezTo>
                        <a:pt x="276900" y="730685"/>
                        <a:pt x="276904" y="730680"/>
                        <a:pt x="276907" y="730675"/>
                      </a:cubicBezTo>
                      <a:lnTo>
                        <a:pt x="276907" y="730675"/>
                      </a:lnTo>
                      <a:cubicBezTo>
                        <a:pt x="282420" y="721926"/>
                        <a:pt x="293982" y="719300"/>
                        <a:pt x="302732" y="724814"/>
                      </a:cubicBezTo>
                      <a:cubicBezTo>
                        <a:pt x="302738" y="724819"/>
                        <a:pt x="302743" y="724819"/>
                        <a:pt x="302749" y="724824"/>
                      </a:cubicBezTo>
                      <a:lnTo>
                        <a:pt x="302749" y="724824"/>
                      </a:lnTo>
                      <a:cubicBezTo>
                        <a:pt x="311499" y="730338"/>
                        <a:pt x="314124" y="741897"/>
                        <a:pt x="308611" y="750651"/>
                      </a:cubicBezTo>
                      <a:cubicBezTo>
                        <a:pt x="308607" y="750656"/>
                        <a:pt x="308604" y="750660"/>
                        <a:pt x="308600" y="750665"/>
                      </a:cubicBezTo>
                      <a:lnTo>
                        <a:pt x="308600" y="750665"/>
                      </a:lnTo>
                      <a:cubicBezTo>
                        <a:pt x="305169" y="756119"/>
                        <a:pt x="299174" y="759424"/>
                        <a:pt x="292730" y="759419"/>
                      </a:cubicBezTo>
                      <a:lnTo>
                        <a:pt x="292730" y="759419"/>
                      </a:lnTo>
                      <a:cubicBezTo>
                        <a:pt x="289159" y="759518"/>
                        <a:pt x="285634" y="758591"/>
                        <a:pt x="282572" y="756751"/>
                      </a:cubicBezTo>
                      <a:close/>
                      <a:moveTo>
                        <a:pt x="328637" y="685874"/>
                      </a:moveTo>
                      <a:cubicBezTo>
                        <a:pt x="320145" y="679971"/>
                        <a:pt x="318045" y="668305"/>
                        <a:pt x="323947" y="659812"/>
                      </a:cubicBezTo>
                      <a:cubicBezTo>
                        <a:pt x="323950" y="659808"/>
                        <a:pt x="323953" y="659803"/>
                        <a:pt x="323955" y="659798"/>
                      </a:cubicBezTo>
                      <a:lnTo>
                        <a:pt x="323955" y="659798"/>
                      </a:lnTo>
                      <a:cubicBezTo>
                        <a:pt x="329858" y="651306"/>
                        <a:pt x="341527" y="649204"/>
                        <a:pt x="350019" y="655108"/>
                      </a:cubicBezTo>
                      <a:cubicBezTo>
                        <a:pt x="350023" y="655112"/>
                        <a:pt x="350027" y="655112"/>
                        <a:pt x="350031" y="655117"/>
                      </a:cubicBezTo>
                      <a:lnTo>
                        <a:pt x="350031" y="655117"/>
                      </a:lnTo>
                      <a:cubicBezTo>
                        <a:pt x="358523" y="661020"/>
                        <a:pt x="360623" y="672686"/>
                        <a:pt x="354721" y="681179"/>
                      </a:cubicBezTo>
                      <a:cubicBezTo>
                        <a:pt x="354718" y="681183"/>
                        <a:pt x="354715" y="681188"/>
                        <a:pt x="354713" y="681193"/>
                      </a:cubicBezTo>
                      <a:lnTo>
                        <a:pt x="354713" y="681193"/>
                      </a:lnTo>
                      <a:cubicBezTo>
                        <a:pt x="351199" y="686192"/>
                        <a:pt x="345468" y="689160"/>
                        <a:pt x="339357" y="689151"/>
                      </a:cubicBezTo>
                      <a:lnTo>
                        <a:pt x="339357" y="689151"/>
                      </a:lnTo>
                      <a:cubicBezTo>
                        <a:pt x="335495" y="689287"/>
                        <a:pt x="331685" y="688224"/>
                        <a:pt x="328450" y="686108"/>
                      </a:cubicBezTo>
                      <a:close/>
                      <a:moveTo>
                        <a:pt x="377792" y="617525"/>
                      </a:moveTo>
                      <a:cubicBezTo>
                        <a:pt x="369610" y="611200"/>
                        <a:pt x="368101" y="599445"/>
                        <a:pt x="374421" y="591262"/>
                      </a:cubicBezTo>
                      <a:lnTo>
                        <a:pt x="374421" y="591262"/>
                      </a:lnTo>
                      <a:cubicBezTo>
                        <a:pt x="380744" y="583079"/>
                        <a:pt x="392501" y="581572"/>
                        <a:pt x="400684" y="587892"/>
                      </a:cubicBezTo>
                      <a:lnTo>
                        <a:pt x="400684" y="587892"/>
                      </a:lnTo>
                      <a:cubicBezTo>
                        <a:pt x="408866" y="594216"/>
                        <a:pt x="410375" y="605971"/>
                        <a:pt x="404055" y="614154"/>
                      </a:cubicBezTo>
                      <a:lnTo>
                        <a:pt x="404055" y="614154"/>
                      </a:lnTo>
                      <a:cubicBezTo>
                        <a:pt x="400500" y="618742"/>
                        <a:pt x="395019" y="621425"/>
                        <a:pt x="389215" y="621411"/>
                      </a:cubicBezTo>
                      <a:lnTo>
                        <a:pt x="389215" y="621411"/>
                      </a:lnTo>
                      <a:cubicBezTo>
                        <a:pt x="385046" y="621518"/>
                        <a:pt x="380960" y="620236"/>
                        <a:pt x="377605" y="617759"/>
                      </a:cubicBezTo>
                      <a:close/>
                      <a:moveTo>
                        <a:pt x="430084" y="551564"/>
                      </a:moveTo>
                      <a:cubicBezTo>
                        <a:pt x="422211" y="544855"/>
                        <a:pt x="421266" y="533039"/>
                        <a:pt x="427972" y="525165"/>
                      </a:cubicBezTo>
                      <a:cubicBezTo>
                        <a:pt x="427974" y="525165"/>
                        <a:pt x="427976" y="525160"/>
                        <a:pt x="427977" y="525160"/>
                      </a:cubicBezTo>
                      <a:lnTo>
                        <a:pt x="427977" y="525160"/>
                      </a:lnTo>
                      <a:cubicBezTo>
                        <a:pt x="434684" y="517286"/>
                        <a:pt x="446502" y="516340"/>
                        <a:pt x="454375" y="523049"/>
                      </a:cubicBezTo>
                      <a:cubicBezTo>
                        <a:pt x="454377" y="523049"/>
                        <a:pt x="454378" y="523054"/>
                        <a:pt x="454380" y="523054"/>
                      </a:cubicBezTo>
                      <a:lnTo>
                        <a:pt x="454380" y="523054"/>
                      </a:lnTo>
                      <a:cubicBezTo>
                        <a:pt x="462253" y="529762"/>
                        <a:pt x="463198" y="541578"/>
                        <a:pt x="456492" y="549452"/>
                      </a:cubicBezTo>
                      <a:cubicBezTo>
                        <a:pt x="456490" y="549452"/>
                        <a:pt x="456488" y="549457"/>
                        <a:pt x="456487" y="549457"/>
                      </a:cubicBezTo>
                      <a:lnTo>
                        <a:pt x="456487" y="549457"/>
                      </a:lnTo>
                      <a:cubicBezTo>
                        <a:pt x="452972" y="553567"/>
                        <a:pt x="447851" y="555955"/>
                        <a:pt x="442443" y="556011"/>
                      </a:cubicBezTo>
                      <a:lnTo>
                        <a:pt x="442443" y="556011"/>
                      </a:lnTo>
                      <a:cubicBezTo>
                        <a:pt x="437887" y="556180"/>
                        <a:pt x="433426" y="554681"/>
                        <a:pt x="429896" y="551798"/>
                      </a:cubicBezTo>
                      <a:close/>
                      <a:moveTo>
                        <a:pt x="485512" y="489207"/>
                      </a:moveTo>
                      <a:cubicBezTo>
                        <a:pt x="477975" y="482138"/>
                        <a:pt x="477600" y="468468"/>
                        <a:pt x="484622" y="463787"/>
                      </a:cubicBezTo>
                      <a:lnTo>
                        <a:pt x="484622" y="463787"/>
                      </a:lnTo>
                      <a:cubicBezTo>
                        <a:pt x="491691" y="463787"/>
                        <a:pt x="503348" y="454798"/>
                        <a:pt x="511073" y="461867"/>
                      </a:cubicBezTo>
                      <a:lnTo>
                        <a:pt x="511073" y="461867"/>
                      </a:lnTo>
                      <a:cubicBezTo>
                        <a:pt x="518474" y="468637"/>
                        <a:pt x="518984" y="480130"/>
                        <a:pt x="512215" y="487531"/>
                      </a:cubicBezTo>
                      <a:cubicBezTo>
                        <a:pt x="512116" y="487639"/>
                        <a:pt x="512018" y="487746"/>
                        <a:pt x="511915" y="487849"/>
                      </a:cubicBezTo>
                      <a:lnTo>
                        <a:pt x="511915" y="487849"/>
                      </a:lnTo>
                      <a:cubicBezTo>
                        <a:pt x="508409" y="491707"/>
                        <a:pt x="503456" y="493930"/>
                        <a:pt x="498245" y="493982"/>
                      </a:cubicBezTo>
                      <a:lnTo>
                        <a:pt x="498245" y="493982"/>
                      </a:lnTo>
                      <a:cubicBezTo>
                        <a:pt x="493512" y="494193"/>
                        <a:pt x="488883" y="492563"/>
                        <a:pt x="485325" y="489441"/>
                      </a:cubicBezTo>
                      <a:close/>
                      <a:moveTo>
                        <a:pt x="543655" y="427599"/>
                      </a:moveTo>
                      <a:cubicBezTo>
                        <a:pt x="536455" y="420174"/>
                        <a:pt x="536633" y="408321"/>
                        <a:pt x="544058" y="401121"/>
                      </a:cubicBezTo>
                      <a:cubicBezTo>
                        <a:pt x="544063" y="401116"/>
                        <a:pt x="544072" y="401107"/>
                        <a:pt x="544077" y="401102"/>
                      </a:cubicBezTo>
                      <a:lnTo>
                        <a:pt x="544077" y="401102"/>
                      </a:lnTo>
                      <a:cubicBezTo>
                        <a:pt x="551501" y="393902"/>
                        <a:pt x="563355" y="394080"/>
                        <a:pt x="570555" y="401505"/>
                      </a:cubicBezTo>
                      <a:cubicBezTo>
                        <a:pt x="570560" y="401509"/>
                        <a:pt x="570569" y="401519"/>
                        <a:pt x="570574" y="401524"/>
                      </a:cubicBezTo>
                      <a:lnTo>
                        <a:pt x="570574" y="401524"/>
                      </a:lnTo>
                      <a:cubicBezTo>
                        <a:pt x="577750" y="408948"/>
                        <a:pt x="577563" y="420783"/>
                        <a:pt x="570152" y="427974"/>
                      </a:cubicBezTo>
                      <a:lnTo>
                        <a:pt x="570152" y="427974"/>
                      </a:lnTo>
                      <a:cubicBezTo>
                        <a:pt x="566655" y="431372"/>
                        <a:pt x="561969" y="433268"/>
                        <a:pt x="557091" y="433264"/>
                      </a:cubicBezTo>
                      <a:lnTo>
                        <a:pt x="557091" y="433264"/>
                      </a:lnTo>
                      <a:cubicBezTo>
                        <a:pt x="552030" y="433268"/>
                        <a:pt x="547185" y="431227"/>
                        <a:pt x="543655" y="427599"/>
                      </a:cubicBezTo>
                      <a:close/>
                      <a:moveTo>
                        <a:pt x="604842" y="369783"/>
                      </a:moveTo>
                      <a:cubicBezTo>
                        <a:pt x="598016" y="362036"/>
                        <a:pt x="598747" y="350224"/>
                        <a:pt x="606480" y="343380"/>
                      </a:cubicBezTo>
                      <a:lnTo>
                        <a:pt x="606480" y="343380"/>
                      </a:lnTo>
                      <a:cubicBezTo>
                        <a:pt x="614228" y="336526"/>
                        <a:pt x="626063" y="337252"/>
                        <a:pt x="632912" y="345000"/>
                      </a:cubicBezTo>
                      <a:cubicBezTo>
                        <a:pt x="632921" y="345005"/>
                        <a:pt x="632926" y="345014"/>
                        <a:pt x="632930" y="345019"/>
                      </a:cubicBezTo>
                      <a:lnTo>
                        <a:pt x="632930" y="345019"/>
                      </a:lnTo>
                      <a:cubicBezTo>
                        <a:pt x="639770" y="352776"/>
                        <a:pt x="639026" y="364610"/>
                        <a:pt x="631268" y="371450"/>
                      </a:cubicBezTo>
                      <a:cubicBezTo>
                        <a:pt x="631259" y="371455"/>
                        <a:pt x="631254" y="371464"/>
                        <a:pt x="631245" y="371469"/>
                      </a:cubicBezTo>
                      <a:lnTo>
                        <a:pt x="631245" y="371469"/>
                      </a:lnTo>
                      <a:cubicBezTo>
                        <a:pt x="627832" y="374479"/>
                        <a:pt x="623436" y="376145"/>
                        <a:pt x="618886" y="376150"/>
                      </a:cubicBezTo>
                      <a:lnTo>
                        <a:pt x="618886" y="376150"/>
                      </a:lnTo>
                      <a:cubicBezTo>
                        <a:pt x="613535" y="376192"/>
                        <a:pt x="608428" y="373941"/>
                        <a:pt x="604842" y="369971"/>
                      </a:cubicBezTo>
                      <a:close/>
                      <a:moveTo>
                        <a:pt x="668697" y="315245"/>
                      </a:moveTo>
                      <a:cubicBezTo>
                        <a:pt x="662236" y="307179"/>
                        <a:pt x="663538" y="295400"/>
                        <a:pt x="671599" y="288935"/>
                      </a:cubicBezTo>
                      <a:lnTo>
                        <a:pt x="671599" y="288935"/>
                      </a:lnTo>
                      <a:cubicBezTo>
                        <a:pt x="679679" y="282489"/>
                        <a:pt x="691458" y="283809"/>
                        <a:pt x="697909" y="291884"/>
                      </a:cubicBezTo>
                      <a:lnTo>
                        <a:pt x="697909" y="291884"/>
                      </a:lnTo>
                      <a:cubicBezTo>
                        <a:pt x="704369" y="299950"/>
                        <a:pt x="703068" y="311729"/>
                        <a:pt x="695006" y="318194"/>
                      </a:cubicBezTo>
                      <a:lnTo>
                        <a:pt x="695006" y="318194"/>
                      </a:lnTo>
                      <a:cubicBezTo>
                        <a:pt x="691687" y="320858"/>
                        <a:pt x="687558" y="322309"/>
                        <a:pt x="683303" y="322314"/>
                      </a:cubicBezTo>
                      <a:lnTo>
                        <a:pt x="683303" y="322314"/>
                      </a:lnTo>
                      <a:cubicBezTo>
                        <a:pt x="677615" y="322300"/>
                        <a:pt x="672240" y="319697"/>
                        <a:pt x="668697" y="315245"/>
                      </a:cubicBezTo>
                      <a:close/>
                      <a:moveTo>
                        <a:pt x="734986" y="263749"/>
                      </a:moveTo>
                      <a:cubicBezTo>
                        <a:pt x="728947" y="255369"/>
                        <a:pt x="730829" y="243681"/>
                        <a:pt x="739199" y="237626"/>
                      </a:cubicBezTo>
                      <a:lnTo>
                        <a:pt x="739199" y="237626"/>
                      </a:lnTo>
                      <a:cubicBezTo>
                        <a:pt x="747565" y="231576"/>
                        <a:pt x="759250" y="233439"/>
                        <a:pt x="765321" y="241793"/>
                      </a:cubicBezTo>
                      <a:lnTo>
                        <a:pt x="765321" y="241793"/>
                      </a:lnTo>
                      <a:cubicBezTo>
                        <a:pt x="771398" y="250161"/>
                        <a:pt x="769544" y="261871"/>
                        <a:pt x="761174" y="267948"/>
                      </a:cubicBezTo>
                      <a:cubicBezTo>
                        <a:pt x="761169" y="267953"/>
                        <a:pt x="761160" y="267957"/>
                        <a:pt x="761155" y="267962"/>
                      </a:cubicBezTo>
                      <a:lnTo>
                        <a:pt x="761155" y="267962"/>
                      </a:lnTo>
                      <a:cubicBezTo>
                        <a:pt x="757967" y="270270"/>
                        <a:pt x="754133" y="271514"/>
                        <a:pt x="750200" y="271520"/>
                      </a:cubicBezTo>
                      <a:lnTo>
                        <a:pt x="750200" y="271520"/>
                      </a:lnTo>
                      <a:cubicBezTo>
                        <a:pt x="744175" y="271529"/>
                        <a:pt x="738511" y="268637"/>
                        <a:pt x="734986" y="263749"/>
                      </a:cubicBezTo>
                      <a:close/>
                      <a:moveTo>
                        <a:pt x="803943" y="215062"/>
                      </a:moveTo>
                      <a:cubicBezTo>
                        <a:pt x="798307" y="206411"/>
                        <a:pt x="800736" y="194830"/>
                        <a:pt x="809374" y="189174"/>
                      </a:cubicBezTo>
                      <a:lnTo>
                        <a:pt x="809374" y="189174"/>
                      </a:lnTo>
                      <a:cubicBezTo>
                        <a:pt x="818025" y="183509"/>
                        <a:pt x="829635" y="185933"/>
                        <a:pt x="835295" y="194586"/>
                      </a:cubicBezTo>
                      <a:cubicBezTo>
                        <a:pt x="835300" y="194592"/>
                        <a:pt x="835304" y="194598"/>
                        <a:pt x="835309" y="194604"/>
                      </a:cubicBezTo>
                      <a:lnTo>
                        <a:pt x="835309" y="194604"/>
                      </a:lnTo>
                      <a:cubicBezTo>
                        <a:pt x="840945" y="203255"/>
                        <a:pt x="838516" y="214836"/>
                        <a:pt x="829878" y="220492"/>
                      </a:cubicBezTo>
                      <a:lnTo>
                        <a:pt x="829878" y="220492"/>
                      </a:lnTo>
                      <a:cubicBezTo>
                        <a:pt x="826835" y="222498"/>
                        <a:pt x="823273" y="223572"/>
                        <a:pt x="819626" y="223582"/>
                      </a:cubicBezTo>
                      <a:lnTo>
                        <a:pt x="819626" y="223582"/>
                      </a:lnTo>
                      <a:cubicBezTo>
                        <a:pt x="813292" y="223576"/>
                        <a:pt x="807393" y="220371"/>
                        <a:pt x="803943" y="215062"/>
                      </a:cubicBezTo>
                      <a:close/>
                      <a:moveTo>
                        <a:pt x="875054" y="170120"/>
                      </a:moveTo>
                      <a:cubicBezTo>
                        <a:pt x="869816" y="161204"/>
                        <a:pt x="872793" y="149728"/>
                        <a:pt x="881711" y="144488"/>
                      </a:cubicBezTo>
                      <a:cubicBezTo>
                        <a:pt x="881725" y="144481"/>
                        <a:pt x="881735" y="144473"/>
                        <a:pt x="881749" y="144466"/>
                      </a:cubicBezTo>
                      <a:lnTo>
                        <a:pt x="881749" y="144466"/>
                      </a:lnTo>
                      <a:cubicBezTo>
                        <a:pt x="890658" y="139241"/>
                        <a:pt x="902113" y="142215"/>
                        <a:pt x="907356" y="151113"/>
                      </a:cubicBezTo>
                      <a:lnTo>
                        <a:pt x="907356" y="151113"/>
                      </a:lnTo>
                      <a:cubicBezTo>
                        <a:pt x="912609" y="160023"/>
                        <a:pt x="909641" y="171502"/>
                        <a:pt x="900732" y="176754"/>
                      </a:cubicBezTo>
                      <a:cubicBezTo>
                        <a:pt x="900723" y="176758"/>
                        <a:pt x="900718" y="176763"/>
                        <a:pt x="900709" y="176768"/>
                      </a:cubicBezTo>
                      <a:lnTo>
                        <a:pt x="900709" y="176768"/>
                      </a:lnTo>
                      <a:cubicBezTo>
                        <a:pt x="897867" y="178434"/>
                        <a:pt x="894637" y="179322"/>
                        <a:pt x="891346" y="179342"/>
                      </a:cubicBezTo>
                      <a:lnTo>
                        <a:pt x="891346" y="179342"/>
                      </a:lnTo>
                      <a:cubicBezTo>
                        <a:pt x="884656" y="179398"/>
                        <a:pt x="878448" y="175883"/>
                        <a:pt x="875054" y="170120"/>
                      </a:cubicBezTo>
                      <a:close/>
                      <a:moveTo>
                        <a:pt x="948272" y="128408"/>
                      </a:moveTo>
                      <a:cubicBezTo>
                        <a:pt x="943474" y="119246"/>
                        <a:pt x="947013" y="107930"/>
                        <a:pt x="956174" y="103133"/>
                      </a:cubicBezTo>
                      <a:cubicBezTo>
                        <a:pt x="956179" y="103131"/>
                        <a:pt x="956179" y="103130"/>
                        <a:pt x="956184" y="103129"/>
                      </a:cubicBezTo>
                      <a:lnTo>
                        <a:pt x="956184" y="103129"/>
                      </a:lnTo>
                      <a:cubicBezTo>
                        <a:pt x="965345" y="98332"/>
                        <a:pt x="976660" y="101870"/>
                        <a:pt x="981459" y="111032"/>
                      </a:cubicBezTo>
                      <a:cubicBezTo>
                        <a:pt x="981459" y="111035"/>
                        <a:pt x="981463" y="111038"/>
                        <a:pt x="981463" y="111040"/>
                      </a:cubicBezTo>
                      <a:lnTo>
                        <a:pt x="981463" y="111040"/>
                      </a:lnTo>
                      <a:cubicBezTo>
                        <a:pt x="986262" y="120202"/>
                        <a:pt x="982723" y="131518"/>
                        <a:pt x="973561" y="136316"/>
                      </a:cubicBezTo>
                      <a:cubicBezTo>
                        <a:pt x="973556" y="136317"/>
                        <a:pt x="973556" y="136319"/>
                        <a:pt x="973552" y="136320"/>
                      </a:cubicBezTo>
                      <a:lnTo>
                        <a:pt x="973552" y="136320"/>
                      </a:lnTo>
                      <a:cubicBezTo>
                        <a:pt x="970879" y="137709"/>
                        <a:pt x="967906" y="138432"/>
                        <a:pt x="964891" y="138427"/>
                      </a:cubicBezTo>
                      <a:lnTo>
                        <a:pt x="964891" y="138427"/>
                      </a:lnTo>
                      <a:cubicBezTo>
                        <a:pt x="957888" y="138415"/>
                        <a:pt x="951474" y="134496"/>
                        <a:pt x="948272" y="128268"/>
                      </a:cubicBezTo>
                      <a:close/>
                      <a:moveTo>
                        <a:pt x="1023409" y="90302"/>
                      </a:moveTo>
                      <a:cubicBezTo>
                        <a:pt x="1019037" y="80930"/>
                        <a:pt x="1023086" y="69787"/>
                        <a:pt x="1032458" y="65413"/>
                      </a:cubicBezTo>
                      <a:cubicBezTo>
                        <a:pt x="1032468" y="65407"/>
                        <a:pt x="1032482" y="65402"/>
                        <a:pt x="1032491" y="65396"/>
                      </a:cubicBezTo>
                      <a:lnTo>
                        <a:pt x="1032491" y="65396"/>
                      </a:lnTo>
                      <a:cubicBezTo>
                        <a:pt x="1041863" y="61047"/>
                        <a:pt x="1052986" y="65111"/>
                        <a:pt x="1057350" y="74478"/>
                      </a:cubicBezTo>
                      <a:lnTo>
                        <a:pt x="1057350" y="74478"/>
                      </a:lnTo>
                      <a:cubicBezTo>
                        <a:pt x="1061722" y="83850"/>
                        <a:pt x="1057673" y="94993"/>
                        <a:pt x="1048300" y="99367"/>
                      </a:cubicBezTo>
                      <a:cubicBezTo>
                        <a:pt x="1048291" y="99373"/>
                        <a:pt x="1048277" y="99378"/>
                        <a:pt x="1048268" y="99384"/>
                      </a:cubicBezTo>
                      <a:lnTo>
                        <a:pt x="1048268" y="99384"/>
                      </a:lnTo>
                      <a:cubicBezTo>
                        <a:pt x="1045800" y="100524"/>
                        <a:pt x="1043118" y="101116"/>
                        <a:pt x="1040403" y="101116"/>
                      </a:cubicBezTo>
                      <a:lnTo>
                        <a:pt x="1040403" y="101116"/>
                      </a:lnTo>
                      <a:cubicBezTo>
                        <a:pt x="1033086" y="101099"/>
                        <a:pt x="1026447" y="96820"/>
                        <a:pt x="1023409" y="90161"/>
                      </a:cubicBezTo>
                      <a:close/>
                      <a:moveTo>
                        <a:pt x="1100138" y="55612"/>
                      </a:moveTo>
                      <a:cubicBezTo>
                        <a:pt x="1096215" y="46042"/>
                        <a:pt x="1100798" y="35106"/>
                        <a:pt x="1110367" y="31185"/>
                      </a:cubicBezTo>
                      <a:cubicBezTo>
                        <a:pt x="1110376" y="31182"/>
                        <a:pt x="1110381" y="31178"/>
                        <a:pt x="1110390" y="31175"/>
                      </a:cubicBezTo>
                      <a:lnTo>
                        <a:pt x="1110390" y="31175"/>
                      </a:lnTo>
                      <a:cubicBezTo>
                        <a:pt x="1119954" y="27281"/>
                        <a:pt x="1130867" y="31868"/>
                        <a:pt x="1134780" y="41427"/>
                      </a:cubicBezTo>
                      <a:lnTo>
                        <a:pt x="1134780" y="41427"/>
                      </a:lnTo>
                      <a:cubicBezTo>
                        <a:pt x="1138708" y="50993"/>
                        <a:pt x="1134144" y="61934"/>
                        <a:pt x="1124575" y="65864"/>
                      </a:cubicBezTo>
                      <a:cubicBezTo>
                        <a:pt x="1124575" y="65864"/>
                        <a:pt x="1124575" y="65864"/>
                        <a:pt x="1124575" y="65864"/>
                      </a:cubicBezTo>
                      <a:lnTo>
                        <a:pt x="1124575" y="65864"/>
                      </a:lnTo>
                      <a:cubicBezTo>
                        <a:pt x="1122314" y="66784"/>
                        <a:pt x="1119898" y="67260"/>
                        <a:pt x="1117459" y="67269"/>
                      </a:cubicBezTo>
                      <a:lnTo>
                        <a:pt x="1117459" y="67269"/>
                      </a:lnTo>
                      <a:cubicBezTo>
                        <a:pt x="1109852" y="67261"/>
                        <a:pt x="1103008" y="62654"/>
                        <a:pt x="1100138" y="55612"/>
                      </a:cubicBezTo>
                      <a:close/>
                      <a:moveTo>
                        <a:pt x="1178646" y="24995"/>
                      </a:moveTo>
                      <a:cubicBezTo>
                        <a:pt x="1175181" y="15252"/>
                        <a:pt x="1180270" y="4543"/>
                        <a:pt x="1190012" y="1077"/>
                      </a:cubicBezTo>
                      <a:cubicBezTo>
                        <a:pt x="1190017" y="1076"/>
                        <a:pt x="1190017" y="1074"/>
                        <a:pt x="1190021" y="1073"/>
                      </a:cubicBezTo>
                      <a:lnTo>
                        <a:pt x="1190021" y="1073"/>
                      </a:lnTo>
                      <a:cubicBezTo>
                        <a:pt x="1199754" y="-2363"/>
                        <a:pt x="1210433" y="2725"/>
                        <a:pt x="1213897" y="12449"/>
                      </a:cubicBezTo>
                      <a:lnTo>
                        <a:pt x="1213897" y="12449"/>
                      </a:lnTo>
                      <a:cubicBezTo>
                        <a:pt x="1217338" y="22169"/>
                        <a:pt x="1212272" y="32843"/>
                        <a:pt x="1202568" y="36325"/>
                      </a:cubicBezTo>
                      <a:lnTo>
                        <a:pt x="1202568" y="36325"/>
                      </a:lnTo>
                      <a:cubicBezTo>
                        <a:pt x="1200555" y="37055"/>
                        <a:pt x="1198434" y="37435"/>
                        <a:pt x="1196295" y="37448"/>
                      </a:cubicBezTo>
                      <a:lnTo>
                        <a:pt x="1196295" y="37448"/>
                      </a:lnTo>
                      <a:cubicBezTo>
                        <a:pt x="1188369" y="37450"/>
                        <a:pt x="1181300" y="32463"/>
                        <a:pt x="1178646" y="24995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: Shape 221">
                  <a:extLst>
                    <a:ext uri="{FF2B5EF4-FFF2-40B4-BE49-F238E27FC236}">
                      <a16:creationId xmlns:a16="http://schemas.microsoft.com/office/drawing/2014/main" id="{B09AFC2A-40AD-FF45-A7D7-71675C4A0326}"/>
                    </a:ext>
                  </a:extLst>
                </p:cNvPr>
                <p:cNvSpPr/>
                <p:nvPr/>
              </p:nvSpPr>
              <p:spPr>
                <a:xfrm>
                  <a:off x="839556" y="4622031"/>
                  <a:ext cx="1961795" cy="708396"/>
                </a:xfrm>
                <a:custGeom>
                  <a:avLst/>
                  <a:gdLst>
                    <a:gd name="connsiteX0" fmla="*/ 1428434 w 2037405"/>
                    <a:gd name="connsiteY0" fmla="*/ 735698 h 735698"/>
                    <a:gd name="connsiteX1" fmla="*/ 3311 w 2037405"/>
                    <a:gd name="connsiteY1" fmla="*/ 26273 h 735698"/>
                    <a:gd name="connsiteX2" fmla="*/ 6517 w 2037405"/>
                    <a:gd name="connsiteY2" fmla="*/ 3311 h 735698"/>
                    <a:gd name="connsiteX3" fmla="*/ 29480 w 2037405"/>
                    <a:gd name="connsiteY3" fmla="*/ 6518 h 735698"/>
                    <a:gd name="connsiteX4" fmla="*/ 2015533 w 2037405"/>
                    <a:gd name="connsiteY4" fmla="*/ 601060 h 735698"/>
                    <a:gd name="connsiteX5" fmla="*/ 2036459 w 2037405"/>
                    <a:gd name="connsiteY5" fmla="*/ 611031 h 735698"/>
                    <a:gd name="connsiteX6" fmla="*/ 2026488 w 2037405"/>
                    <a:gd name="connsiteY6" fmla="*/ 631958 h 735698"/>
                    <a:gd name="connsiteX7" fmla="*/ 1428434 w 2037405"/>
                    <a:gd name="connsiteY7" fmla="*/ 735698 h 73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37405" h="735698">
                      <a:moveTo>
                        <a:pt x="1428434" y="735698"/>
                      </a:moveTo>
                      <a:cubicBezTo>
                        <a:pt x="868632" y="734930"/>
                        <a:pt x="341381" y="472465"/>
                        <a:pt x="3311" y="26273"/>
                      </a:cubicBezTo>
                      <a:cubicBezTo>
                        <a:pt x="-2145" y="19045"/>
                        <a:pt x="-709" y="8765"/>
                        <a:pt x="6517" y="3311"/>
                      </a:cubicBezTo>
                      <a:cubicBezTo>
                        <a:pt x="13744" y="-2143"/>
                        <a:pt x="24025" y="-711"/>
                        <a:pt x="29480" y="6518"/>
                      </a:cubicBezTo>
                      <a:cubicBezTo>
                        <a:pt x="492942" y="619786"/>
                        <a:pt x="1290846" y="858539"/>
                        <a:pt x="2015533" y="601060"/>
                      </a:cubicBezTo>
                      <a:cubicBezTo>
                        <a:pt x="2024067" y="598036"/>
                        <a:pt x="2033435" y="602497"/>
                        <a:pt x="2036459" y="611031"/>
                      </a:cubicBezTo>
                      <a:cubicBezTo>
                        <a:pt x="2039483" y="619566"/>
                        <a:pt x="2035022" y="628933"/>
                        <a:pt x="2026488" y="631958"/>
                      </a:cubicBezTo>
                      <a:cubicBezTo>
                        <a:pt x="1834530" y="700461"/>
                        <a:pt x="1632250" y="735548"/>
                        <a:pt x="1428434" y="735698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222">
                  <a:extLst>
                    <a:ext uri="{FF2B5EF4-FFF2-40B4-BE49-F238E27FC236}">
                      <a16:creationId xmlns:a16="http://schemas.microsoft.com/office/drawing/2014/main" id="{9DB120C2-9862-D841-AA79-76E585F22CAA}"/>
                    </a:ext>
                  </a:extLst>
                </p:cNvPr>
                <p:cNvSpPr/>
                <p:nvPr/>
              </p:nvSpPr>
              <p:spPr>
                <a:xfrm>
                  <a:off x="2767794" y="3020776"/>
                  <a:ext cx="1169443" cy="2212689"/>
                </a:xfrm>
                <a:custGeom>
                  <a:avLst/>
                  <a:gdLst>
                    <a:gd name="connsiteX0" fmla="*/ 1087 w 1214515"/>
                    <a:gd name="connsiteY0" fmla="*/ 2285517 h 2297969"/>
                    <a:gd name="connsiteX1" fmla="*/ 12454 w 1214515"/>
                    <a:gd name="connsiteY1" fmla="*/ 2261600 h 2297969"/>
                    <a:gd name="connsiteX2" fmla="*/ 12463 w 1214515"/>
                    <a:gd name="connsiteY2" fmla="*/ 2261595 h 2297969"/>
                    <a:gd name="connsiteX3" fmla="*/ 12463 w 1214515"/>
                    <a:gd name="connsiteY3" fmla="*/ 2261595 h 2297969"/>
                    <a:gd name="connsiteX4" fmla="*/ 36381 w 1214515"/>
                    <a:gd name="connsiteY4" fmla="*/ 2272961 h 2297969"/>
                    <a:gd name="connsiteX5" fmla="*/ 36385 w 1214515"/>
                    <a:gd name="connsiteY5" fmla="*/ 2272971 h 2297969"/>
                    <a:gd name="connsiteX6" fmla="*/ 36385 w 1214515"/>
                    <a:gd name="connsiteY6" fmla="*/ 2272971 h 2297969"/>
                    <a:gd name="connsiteX7" fmla="*/ 25019 w 1214515"/>
                    <a:gd name="connsiteY7" fmla="*/ 2296888 h 2297969"/>
                    <a:gd name="connsiteX8" fmla="*/ 25009 w 1214515"/>
                    <a:gd name="connsiteY8" fmla="*/ 2296893 h 2297969"/>
                    <a:gd name="connsiteX9" fmla="*/ 25009 w 1214515"/>
                    <a:gd name="connsiteY9" fmla="*/ 2296893 h 2297969"/>
                    <a:gd name="connsiteX10" fmla="*/ 18736 w 1214515"/>
                    <a:gd name="connsiteY10" fmla="*/ 2297970 h 2297969"/>
                    <a:gd name="connsiteX11" fmla="*/ 18736 w 1214515"/>
                    <a:gd name="connsiteY11" fmla="*/ 2297970 h 2297969"/>
                    <a:gd name="connsiteX12" fmla="*/ 1087 w 1214515"/>
                    <a:gd name="connsiteY12" fmla="*/ 2285517 h 2297969"/>
                    <a:gd name="connsiteX13" fmla="*/ 80110 w 1214515"/>
                    <a:gd name="connsiteY13" fmla="*/ 2256258 h 2297969"/>
                    <a:gd name="connsiteX14" fmla="*/ 90035 w 1214515"/>
                    <a:gd name="connsiteY14" fmla="*/ 2231821 h 2297969"/>
                    <a:gd name="connsiteX15" fmla="*/ 90035 w 1214515"/>
                    <a:gd name="connsiteY15" fmla="*/ 2231821 h 2297969"/>
                    <a:gd name="connsiteX16" fmla="*/ 114425 w 1214515"/>
                    <a:gd name="connsiteY16" fmla="*/ 2242074 h 2297969"/>
                    <a:gd name="connsiteX17" fmla="*/ 114425 w 1214515"/>
                    <a:gd name="connsiteY17" fmla="*/ 2242074 h 2297969"/>
                    <a:gd name="connsiteX18" fmla="*/ 104219 w 1214515"/>
                    <a:gd name="connsiteY18" fmla="*/ 2266511 h 2297969"/>
                    <a:gd name="connsiteX19" fmla="*/ 104219 w 1214515"/>
                    <a:gd name="connsiteY19" fmla="*/ 2266511 h 2297969"/>
                    <a:gd name="connsiteX20" fmla="*/ 104219 w 1214515"/>
                    <a:gd name="connsiteY20" fmla="*/ 2266511 h 2297969"/>
                    <a:gd name="connsiteX21" fmla="*/ 97104 w 1214515"/>
                    <a:gd name="connsiteY21" fmla="*/ 2267915 h 2297969"/>
                    <a:gd name="connsiteX22" fmla="*/ 97104 w 1214515"/>
                    <a:gd name="connsiteY22" fmla="*/ 2267915 h 2297969"/>
                    <a:gd name="connsiteX23" fmla="*/ 79876 w 1214515"/>
                    <a:gd name="connsiteY23" fmla="*/ 2256258 h 2297969"/>
                    <a:gd name="connsiteX24" fmla="*/ 157681 w 1214515"/>
                    <a:gd name="connsiteY24" fmla="*/ 2223488 h 2297969"/>
                    <a:gd name="connsiteX25" fmla="*/ 166717 w 1214515"/>
                    <a:gd name="connsiteY25" fmla="*/ 2198630 h 2297969"/>
                    <a:gd name="connsiteX26" fmla="*/ 166717 w 1214515"/>
                    <a:gd name="connsiteY26" fmla="*/ 2198630 h 2297969"/>
                    <a:gd name="connsiteX27" fmla="*/ 191608 w 1214515"/>
                    <a:gd name="connsiteY27" fmla="*/ 2207674 h 2297969"/>
                    <a:gd name="connsiteX28" fmla="*/ 191622 w 1214515"/>
                    <a:gd name="connsiteY28" fmla="*/ 2207712 h 2297969"/>
                    <a:gd name="connsiteX29" fmla="*/ 191622 w 1214515"/>
                    <a:gd name="connsiteY29" fmla="*/ 2207712 h 2297969"/>
                    <a:gd name="connsiteX30" fmla="*/ 182540 w 1214515"/>
                    <a:gd name="connsiteY30" fmla="*/ 2232570 h 2297969"/>
                    <a:gd name="connsiteX31" fmla="*/ 182540 w 1214515"/>
                    <a:gd name="connsiteY31" fmla="*/ 2232570 h 2297969"/>
                    <a:gd name="connsiteX32" fmla="*/ 174628 w 1214515"/>
                    <a:gd name="connsiteY32" fmla="*/ 2234302 h 2297969"/>
                    <a:gd name="connsiteX33" fmla="*/ 174628 w 1214515"/>
                    <a:gd name="connsiteY33" fmla="*/ 2234302 h 2297969"/>
                    <a:gd name="connsiteX34" fmla="*/ 157447 w 1214515"/>
                    <a:gd name="connsiteY34" fmla="*/ 2223348 h 2297969"/>
                    <a:gd name="connsiteX35" fmla="*/ 233567 w 1214515"/>
                    <a:gd name="connsiteY35" fmla="*/ 2186973 h 2297969"/>
                    <a:gd name="connsiteX36" fmla="*/ 241432 w 1214515"/>
                    <a:gd name="connsiteY36" fmla="*/ 2161693 h 2297969"/>
                    <a:gd name="connsiteX37" fmla="*/ 241432 w 1214515"/>
                    <a:gd name="connsiteY37" fmla="*/ 2161693 h 2297969"/>
                    <a:gd name="connsiteX38" fmla="*/ 266712 w 1214515"/>
                    <a:gd name="connsiteY38" fmla="*/ 2169558 h 2297969"/>
                    <a:gd name="connsiteX39" fmla="*/ 266712 w 1214515"/>
                    <a:gd name="connsiteY39" fmla="*/ 2169558 h 2297969"/>
                    <a:gd name="connsiteX40" fmla="*/ 258665 w 1214515"/>
                    <a:gd name="connsiteY40" fmla="*/ 2194786 h 2297969"/>
                    <a:gd name="connsiteX41" fmla="*/ 258566 w 1214515"/>
                    <a:gd name="connsiteY41" fmla="*/ 2194838 h 2297969"/>
                    <a:gd name="connsiteX42" fmla="*/ 258566 w 1214515"/>
                    <a:gd name="connsiteY42" fmla="*/ 2194838 h 2297969"/>
                    <a:gd name="connsiteX43" fmla="*/ 249859 w 1214515"/>
                    <a:gd name="connsiteY43" fmla="*/ 2196991 h 2297969"/>
                    <a:gd name="connsiteX44" fmla="*/ 249859 w 1214515"/>
                    <a:gd name="connsiteY44" fmla="*/ 2196991 h 2297969"/>
                    <a:gd name="connsiteX45" fmla="*/ 233333 w 1214515"/>
                    <a:gd name="connsiteY45" fmla="*/ 2186832 h 2297969"/>
                    <a:gd name="connsiteX46" fmla="*/ 307628 w 1214515"/>
                    <a:gd name="connsiteY46" fmla="*/ 2146853 h 2297969"/>
                    <a:gd name="connsiteX47" fmla="*/ 314285 w 1214515"/>
                    <a:gd name="connsiteY47" fmla="*/ 2121222 h 2297969"/>
                    <a:gd name="connsiteX48" fmla="*/ 314322 w 1214515"/>
                    <a:gd name="connsiteY48" fmla="*/ 2121199 h 2297969"/>
                    <a:gd name="connsiteX49" fmla="*/ 314322 w 1214515"/>
                    <a:gd name="connsiteY49" fmla="*/ 2121199 h 2297969"/>
                    <a:gd name="connsiteX50" fmla="*/ 339930 w 1214515"/>
                    <a:gd name="connsiteY50" fmla="*/ 2127893 h 2297969"/>
                    <a:gd name="connsiteX51" fmla="*/ 339930 w 1214515"/>
                    <a:gd name="connsiteY51" fmla="*/ 2127893 h 2297969"/>
                    <a:gd name="connsiteX52" fmla="*/ 333282 w 1214515"/>
                    <a:gd name="connsiteY52" fmla="*/ 2153501 h 2297969"/>
                    <a:gd name="connsiteX53" fmla="*/ 333282 w 1214515"/>
                    <a:gd name="connsiteY53" fmla="*/ 2153501 h 2297969"/>
                    <a:gd name="connsiteX54" fmla="*/ 323919 w 1214515"/>
                    <a:gd name="connsiteY54" fmla="*/ 2156075 h 2297969"/>
                    <a:gd name="connsiteX55" fmla="*/ 323919 w 1214515"/>
                    <a:gd name="connsiteY55" fmla="*/ 2156075 h 2297969"/>
                    <a:gd name="connsiteX56" fmla="*/ 307394 w 1214515"/>
                    <a:gd name="connsiteY56" fmla="*/ 2146712 h 2297969"/>
                    <a:gd name="connsiteX57" fmla="*/ 379722 w 1214515"/>
                    <a:gd name="connsiteY57" fmla="*/ 2103222 h 2297969"/>
                    <a:gd name="connsiteX58" fmla="*/ 385152 w 1214515"/>
                    <a:gd name="connsiteY58" fmla="*/ 2077334 h 2297969"/>
                    <a:gd name="connsiteX59" fmla="*/ 385152 w 1214515"/>
                    <a:gd name="connsiteY59" fmla="*/ 2077334 h 2297969"/>
                    <a:gd name="connsiteX60" fmla="*/ 411074 w 1214515"/>
                    <a:gd name="connsiteY60" fmla="*/ 2082745 h 2297969"/>
                    <a:gd name="connsiteX61" fmla="*/ 411088 w 1214515"/>
                    <a:gd name="connsiteY61" fmla="*/ 2082764 h 2297969"/>
                    <a:gd name="connsiteX62" fmla="*/ 411088 w 1214515"/>
                    <a:gd name="connsiteY62" fmla="*/ 2082764 h 2297969"/>
                    <a:gd name="connsiteX63" fmla="*/ 405610 w 1214515"/>
                    <a:gd name="connsiteY63" fmla="*/ 2108653 h 2297969"/>
                    <a:gd name="connsiteX64" fmla="*/ 405610 w 1214515"/>
                    <a:gd name="connsiteY64" fmla="*/ 2108653 h 2297969"/>
                    <a:gd name="connsiteX65" fmla="*/ 395405 w 1214515"/>
                    <a:gd name="connsiteY65" fmla="*/ 2111742 h 2297969"/>
                    <a:gd name="connsiteX66" fmla="*/ 395405 w 1214515"/>
                    <a:gd name="connsiteY66" fmla="*/ 2111742 h 2297969"/>
                    <a:gd name="connsiteX67" fmla="*/ 379488 w 1214515"/>
                    <a:gd name="connsiteY67" fmla="*/ 2103082 h 2297969"/>
                    <a:gd name="connsiteX68" fmla="*/ 449616 w 1214515"/>
                    <a:gd name="connsiteY68" fmla="*/ 2056407 h 2297969"/>
                    <a:gd name="connsiteX69" fmla="*/ 453829 w 1214515"/>
                    <a:gd name="connsiteY69" fmla="*/ 2030285 h 2297969"/>
                    <a:gd name="connsiteX70" fmla="*/ 453829 w 1214515"/>
                    <a:gd name="connsiteY70" fmla="*/ 2030285 h 2297969"/>
                    <a:gd name="connsiteX71" fmla="*/ 479951 w 1214515"/>
                    <a:gd name="connsiteY71" fmla="*/ 2034452 h 2297969"/>
                    <a:gd name="connsiteX72" fmla="*/ 479951 w 1214515"/>
                    <a:gd name="connsiteY72" fmla="*/ 2034452 h 2297969"/>
                    <a:gd name="connsiteX73" fmla="*/ 475804 w 1214515"/>
                    <a:gd name="connsiteY73" fmla="*/ 2060607 h 2297969"/>
                    <a:gd name="connsiteX74" fmla="*/ 475785 w 1214515"/>
                    <a:gd name="connsiteY74" fmla="*/ 2060621 h 2297969"/>
                    <a:gd name="connsiteX75" fmla="*/ 475785 w 1214515"/>
                    <a:gd name="connsiteY75" fmla="*/ 2060621 h 2297969"/>
                    <a:gd name="connsiteX76" fmla="*/ 464550 w 1214515"/>
                    <a:gd name="connsiteY76" fmla="*/ 2063757 h 2297969"/>
                    <a:gd name="connsiteX77" fmla="*/ 464550 w 1214515"/>
                    <a:gd name="connsiteY77" fmla="*/ 2063757 h 2297969"/>
                    <a:gd name="connsiteX78" fmla="*/ 449382 w 1214515"/>
                    <a:gd name="connsiteY78" fmla="*/ 2056080 h 2297969"/>
                    <a:gd name="connsiteX79" fmla="*/ 517075 w 1214515"/>
                    <a:gd name="connsiteY79" fmla="*/ 2006223 h 2297969"/>
                    <a:gd name="connsiteX80" fmla="*/ 519982 w 1214515"/>
                    <a:gd name="connsiteY80" fmla="*/ 1979899 h 2297969"/>
                    <a:gd name="connsiteX81" fmla="*/ 520024 w 1214515"/>
                    <a:gd name="connsiteY81" fmla="*/ 1979866 h 2297969"/>
                    <a:gd name="connsiteX82" fmla="*/ 520024 w 1214515"/>
                    <a:gd name="connsiteY82" fmla="*/ 1979866 h 2297969"/>
                    <a:gd name="connsiteX83" fmla="*/ 546334 w 1214515"/>
                    <a:gd name="connsiteY83" fmla="*/ 1982815 h 2297969"/>
                    <a:gd name="connsiteX84" fmla="*/ 546334 w 1214515"/>
                    <a:gd name="connsiteY84" fmla="*/ 1982815 h 2297969"/>
                    <a:gd name="connsiteX85" fmla="*/ 543385 w 1214515"/>
                    <a:gd name="connsiteY85" fmla="*/ 2009125 h 2297969"/>
                    <a:gd name="connsiteX86" fmla="*/ 543385 w 1214515"/>
                    <a:gd name="connsiteY86" fmla="*/ 2009125 h 2297969"/>
                    <a:gd name="connsiteX87" fmla="*/ 531728 w 1214515"/>
                    <a:gd name="connsiteY87" fmla="*/ 2013245 h 2297969"/>
                    <a:gd name="connsiteX88" fmla="*/ 531728 w 1214515"/>
                    <a:gd name="connsiteY88" fmla="*/ 2013245 h 2297969"/>
                    <a:gd name="connsiteX89" fmla="*/ 516841 w 1214515"/>
                    <a:gd name="connsiteY89" fmla="*/ 2005895 h 2297969"/>
                    <a:gd name="connsiteX90" fmla="*/ 582100 w 1214515"/>
                    <a:gd name="connsiteY90" fmla="*/ 1952807 h 2297969"/>
                    <a:gd name="connsiteX91" fmla="*/ 583720 w 1214515"/>
                    <a:gd name="connsiteY91" fmla="*/ 1926376 h 2297969"/>
                    <a:gd name="connsiteX92" fmla="*/ 583739 w 1214515"/>
                    <a:gd name="connsiteY92" fmla="*/ 1926357 h 2297969"/>
                    <a:gd name="connsiteX93" fmla="*/ 583739 w 1214515"/>
                    <a:gd name="connsiteY93" fmla="*/ 1926357 h 2297969"/>
                    <a:gd name="connsiteX94" fmla="*/ 610170 w 1214515"/>
                    <a:gd name="connsiteY94" fmla="*/ 1928019 h 2297969"/>
                    <a:gd name="connsiteX95" fmla="*/ 610189 w 1214515"/>
                    <a:gd name="connsiteY95" fmla="*/ 1928043 h 2297969"/>
                    <a:gd name="connsiteX96" fmla="*/ 610189 w 1214515"/>
                    <a:gd name="connsiteY96" fmla="*/ 1928043 h 2297969"/>
                    <a:gd name="connsiteX97" fmla="*/ 608527 w 1214515"/>
                    <a:gd name="connsiteY97" fmla="*/ 1954474 h 2297969"/>
                    <a:gd name="connsiteX98" fmla="*/ 608504 w 1214515"/>
                    <a:gd name="connsiteY98" fmla="*/ 1954493 h 2297969"/>
                    <a:gd name="connsiteX99" fmla="*/ 608504 w 1214515"/>
                    <a:gd name="connsiteY99" fmla="*/ 1954493 h 2297969"/>
                    <a:gd name="connsiteX100" fmla="*/ 596145 w 1214515"/>
                    <a:gd name="connsiteY100" fmla="*/ 1959174 h 2297969"/>
                    <a:gd name="connsiteX101" fmla="*/ 596145 w 1214515"/>
                    <a:gd name="connsiteY101" fmla="*/ 1959174 h 2297969"/>
                    <a:gd name="connsiteX102" fmla="*/ 581866 w 1214515"/>
                    <a:gd name="connsiteY102" fmla="*/ 1952480 h 2297969"/>
                    <a:gd name="connsiteX103" fmla="*/ 644457 w 1214515"/>
                    <a:gd name="connsiteY103" fmla="*/ 1896349 h 2297969"/>
                    <a:gd name="connsiteX104" fmla="*/ 644860 w 1214515"/>
                    <a:gd name="connsiteY104" fmla="*/ 1869871 h 2297969"/>
                    <a:gd name="connsiteX105" fmla="*/ 644879 w 1214515"/>
                    <a:gd name="connsiteY105" fmla="*/ 1869852 h 2297969"/>
                    <a:gd name="connsiteX106" fmla="*/ 644879 w 1214515"/>
                    <a:gd name="connsiteY106" fmla="*/ 1869852 h 2297969"/>
                    <a:gd name="connsiteX107" fmla="*/ 671329 w 1214515"/>
                    <a:gd name="connsiteY107" fmla="*/ 1870273 h 2297969"/>
                    <a:gd name="connsiteX108" fmla="*/ 671329 w 1214515"/>
                    <a:gd name="connsiteY108" fmla="*/ 1870273 h 2297969"/>
                    <a:gd name="connsiteX109" fmla="*/ 670954 w 1214515"/>
                    <a:gd name="connsiteY109" fmla="*/ 1896724 h 2297969"/>
                    <a:gd name="connsiteX110" fmla="*/ 670954 w 1214515"/>
                    <a:gd name="connsiteY110" fmla="*/ 1896724 h 2297969"/>
                    <a:gd name="connsiteX111" fmla="*/ 657893 w 1214515"/>
                    <a:gd name="connsiteY111" fmla="*/ 1902014 h 2297969"/>
                    <a:gd name="connsiteX112" fmla="*/ 657893 w 1214515"/>
                    <a:gd name="connsiteY112" fmla="*/ 1902014 h 2297969"/>
                    <a:gd name="connsiteX113" fmla="*/ 644223 w 1214515"/>
                    <a:gd name="connsiteY113" fmla="*/ 1896021 h 2297969"/>
                    <a:gd name="connsiteX114" fmla="*/ 702928 w 1214515"/>
                    <a:gd name="connsiteY114" fmla="*/ 1836942 h 2297969"/>
                    <a:gd name="connsiteX115" fmla="*/ 700915 w 1214515"/>
                    <a:gd name="connsiteY115" fmla="*/ 1810492 h 2297969"/>
                    <a:gd name="connsiteX116" fmla="*/ 700915 w 1214515"/>
                    <a:gd name="connsiteY116" fmla="*/ 1810492 h 2297969"/>
                    <a:gd name="connsiteX117" fmla="*/ 728583 w 1214515"/>
                    <a:gd name="connsiteY117" fmla="*/ 1809649 h 2297969"/>
                    <a:gd name="connsiteX118" fmla="*/ 728583 w 1214515"/>
                    <a:gd name="connsiteY118" fmla="*/ 1809649 h 2297969"/>
                    <a:gd name="connsiteX119" fmla="*/ 730039 w 1214515"/>
                    <a:gd name="connsiteY119" fmla="*/ 1836090 h 2297969"/>
                    <a:gd name="connsiteX120" fmla="*/ 729987 w 1214515"/>
                    <a:gd name="connsiteY120" fmla="*/ 1836146 h 2297969"/>
                    <a:gd name="connsiteX121" fmla="*/ 729987 w 1214515"/>
                    <a:gd name="connsiteY121" fmla="*/ 1836146 h 2297969"/>
                    <a:gd name="connsiteX122" fmla="*/ 715943 w 1214515"/>
                    <a:gd name="connsiteY122" fmla="*/ 1842045 h 2297969"/>
                    <a:gd name="connsiteX123" fmla="*/ 715943 w 1214515"/>
                    <a:gd name="connsiteY123" fmla="*/ 1842045 h 2297969"/>
                    <a:gd name="connsiteX124" fmla="*/ 702694 w 1214515"/>
                    <a:gd name="connsiteY124" fmla="*/ 1836614 h 2297969"/>
                    <a:gd name="connsiteX125" fmla="*/ 760838 w 1214515"/>
                    <a:gd name="connsiteY125" fmla="*/ 1774772 h 2297969"/>
                    <a:gd name="connsiteX126" fmla="*/ 758675 w 1214515"/>
                    <a:gd name="connsiteY126" fmla="*/ 1748378 h 2297969"/>
                    <a:gd name="connsiteX127" fmla="*/ 758684 w 1214515"/>
                    <a:gd name="connsiteY127" fmla="*/ 1748369 h 2297969"/>
                    <a:gd name="connsiteX128" fmla="*/ 758684 w 1214515"/>
                    <a:gd name="connsiteY128" fmla="*/ 1748369 h 2297969"/>
                    <a:gd name="connsiteX129" fmla="*/ 785078 w 1214515"/>
                    <a:gd name="connsiteY129" fmla="*/ 1746206 h 2297969"/>
                    <a:gd name="connsiteX130" fmla="*/ 785087 w 1214515"/>
                    <a:gd name="connsiteY130" fmla="*/ 1746215 h 2297969"/>
                    <a:gd name="connsiteX131" fmla="*/ 785087 w 1214515"/>
                    <a:gd name="connsiteY131" fmla="*/ 1746215 h 2297969"/>
                    <a:gd name="connsiteX132" fmla="*/ 787199 w 1214515"/>
                    <a:gd name="connsiteY132" fmla="*/ 1772614 h 2297969"/>
                    <a:gd name="connsiteX133" fmla="*/ 787194 w 1214515"/>
                    <a:gd name="connsiteY133" fmla="*/ 1772619 h 2297969"/>
                    <a:gd name="connsiteX134" fmla="*/ 787194 w 1214515"/>
                    <a:gd name="connsiteY134" fmla="*/ 1772619 h 2297969"/>
                    <a:gd name="connsiteX135" fmla="*/ 773150 w 1214515"/>
                    <a:gd name="connsiteY135" fmla="*/ 1779219 h 2297969"/>
                    <a:gd name="connsiteX136" fmla="*/ 773150 w 1214515"/>
                    <a:gd name="connsiteY136" fmla="*/ 1779219 h 2297969"/>
                    <a:gd name="connsiteX137" fmla="*/ 760604 w 1214515"/>
                    <a:gd name="connsiteY137" fmla="*/ 1774445 h 2297969"/>
                    <a:gd name="connsiteX138" fmla="*/ 814534 w 1214515"/>
                    <a:gd name="connsiteY138" fmla="*/ 1709934 h 2297969"/>
                    <a:gd name="connsiteX139" fmla="*/ 811163 w 1214515"/>
                    <a:gd name="connsiteY139" fmla="*/ 1683671 h 2297969"/>
                    <a:gd name="connsiteX140" fmla="*/ 811163 w 1214515"/>
                    <a:gd name="connsiteY140" fmla="*/ 1683671 h 2297969"/>
                    <a:gd name="connsiteX141" fmla="*/ 837426 w 1214515"/>
                    <a:gd name="connsiteY141" fmla="*/ 1680301 h 2297969"/>
                    <a:gd name="connsiteX142" fmla="*/ 837426 w 1214515"/>
                    <a:gd name="connsiteY142" fmla="*/ 1680301 h 2297969"/>
                    <a:gd name="connsiteX143" fmla="*/ 840797 w 1214515"/>
                    <a:gd name="connsiteY143" fmla="*/ 1706564 h 2297969"/>
                    <a:gd name="connsiteX144" fmla="*/ 840797 w 1214515"/>
                    <a:gd name="connsiteY144" fmla="*/ 1706564 h 2297969"/>
                    <a:gd name="connsiteX145" fmla="*/ 825957 w 1214515"/>
                    <a:gd name="connsiteY145" fmla="*/ 1713820 h 2297969"/>
                    <a:gd name="connsiteX146" fmla="*/ 825957 w 1214515"/>
                    <a:gd name="connsiteY146" fmla="*/ 1713820 h 2297969"/>
                    <a:gd name="connsiteX147" fmla="*/ 814300 w 1214515"/>
                    <a:gd name="connsiteY147" fmla="*/ 1709607 h 2297969"/>
                    <a:gd name="connsiteX148" fmla="*/ 864906 w 1214515"/>
                    <a:gd name="connsiteY148" fmla="*/ 1642428 h 2297969"/>
                    <a:gd name="connsiteX149" fmla="*/ 860215 w 1214515"/>
                    <a:gd name="connsiteY149" fmla="*/ 1616366 h 2297969"/>
                    <a:gd name="connsiteX150" fmla="*/ 860225 w 1214515"/>
                    <a:gd name="connsiteY150" fmla="*/ 1616352 h 2297969"/>
                    <a:gd name="connsiteX151" fmla="*/ 860225 w 1214515"/>
                    <a:gd name="connsiteY151" fmla="*/ 1616352 h 2297969"/>
                    <a:gd name="connsiteX152" fmla="*/ 886286 w 1214515"/>
                    <a:gd name="connsiteY152" fmla="*/ 1611661 h 2297969"/>
                    <a:gd name="connsiteX153" fmla="*/ 886300 w 1214515"/>
                    <a:gd name="connsiteY153" fmla="*/ 1611671 h 2297969"/>
                    <a:gd name="connsiteX154" fmla="*/ 886300 w 1214515"/>
                    <a:gd name="connsiteY154" fmla="*/ 1611671 h 2297969"/>
                    <a:gd name="connsiteX155" fmla="*/ 890991 w 1214515"/>
                    <a:gd name="connsiteY155" fmla="*/ 1637733 h 2297969"/>
                    <a:gd name="connsiteX156" fmla="*/ 890982 w 1214515"/>
                    <a:gd name="connsiteY156" fmla="*/ 1637747 h 2297969"/>
                    <a:gd name="connsiteX157" fmla="*/ 890982 w 1214515"/>
                    <a:gd name="connsiteY157" fmla="*/ 1637747 h 2297969"/>
                    <a:gd name="connsiteX158" fmla="*/ 875580 w 1214515"/>
                    <a:gd name="connsiteY158" fmla="*/ 1645752 h 2297969"/>
                    <a:gd name="connsiteX159" fmla="*/ 875580 w 1214515"/>
                    <a:gd name="connsiteY159" fmla="*/ 1645752 h 2297969"/>
                    <a:gd name="connsiteX160" fmla="*/ 864906 w 1214515"/>
                    <a:gd name="connsiteY160" fmla="*/ 1642428 h 2297969"/>
                    <a:gd name="connsiteX161" fmla="*/ 912235 w 1214515"/>
                    <a:gd name="connsiteY161" fmla="*/ 1572768 h 2297969"/>
                    <a:gd name="connsiteX162" fmla="*/ 906374 w 1214515"/>
                    <a:gd name="connsiteY162" fmla="*/ 1546941 h 2297969"/>
                    <a:gd name="connsiteX163" fmla="*/ 906384 w 1214515"/>
                    <a:gd name="connsiteY163" fmla="*/ 1546927 h 2297969"/>
                    <a:gd name="connsiteX164" fmla="*/ 906384 w 1214515"/>
                    <a:gd name="connsiteY164" fmla="*/ 1546927 h 2297969"/>
                    <a:gd name="connsiteX165" fmla="*/ 932211 w 1214515"/>
                    <a:gd name="connsiteY165" fmla="*/ 1541066 h 2297969"/>
                    <a:gd name="connsiteX166" fmla="*/ 932225 w 1214515"/>
                    <a:gd name="connsiteY166" fmla="*/ 1541075 h 2297969"/>
                    <a:gd name="connsiteX167" fmla="*/ 932225 w 1214515"/>
                    <a:gd name="connsiteY167" fmla="*/ 1541075 h 2297969"/>
                    <a:gd name="connsiteX168" fmla="*/ 938035 w 1214515"/>
                    <a:gd name="connsiteY168" fmla="*/ 1566912 h 2297969"/>
                    <a:gd name="connsiteX169" fmla="*/ 938030 w 1214515"/>
                    <a:gd name="connsiteY169" fmla="*/ 1566916 h 2297969"/>
                    <a:gd name="connsiteX170" fmla="*/ 938030 w 1214515"/>
                    <a:gd name="connsiteY170" fmla="*/ 1566916 h 2297969"/>
                    <a:gd name="connsiteX171" fmla="*/ 922207 w 1214515"/>
                    <a:gd name="connsiteY171" fmla="*/ 1575671 h 2297969"/>
                    <a:gd name="connsiteX172" fmla="*/ 922207 w 1214515"/>
                    <a:gd name="connsiteY172" fmla="*/ 1575671 h 2297969"/>
                    <a:gd name="connsiteX173" fmla="*/ 912235 w 1214515"/>
                    <a:gd name="connsiteY173" fmla="*/ 1572628 h 2297969"/>
                    <a:gd name="connsiteX174" fmla="*/ 956100 w 1214515"/>
                    <a:gd name="connsiteY174" fmla="*/ 1500815 h 2297969"/>
                    <a:gd name="connsiteX175" fmla="*/ 949059 w 1214515"/>
                    <a:gd name="connsiteY175" fmla="*/ 1475287 h 2297969"/>
                    <a:gd name="connsiteX176" fmla="*/ 949078 w 1214515"/>
                    <a:gd name="connsiteY176" fmla="*/ 1475254 h 2297969"/>
                    <a:gd name="connsiteX177" fmla="*/ 949078 w 1214515"/>
                    <a:gd name="connsiteY177" fmla="*/ 1475254 h 2297969"/>
                    <a:gd name="connsiteX178" fmla="*/ 974592 w 1214515"/>
                    <a:gd name="connsiteY178" fmla="*/ 1468185 h 2297969"/>
                    <a:gd name="connsiteX179" fmla="*/ 974592 w 1214515"/>
                    <a:gd name="connsiteY179" fmla="*/ 1468185 h 2297969"/>
                    <a:gd name="connsiteX180" fmla="*/ 981689 w 1214515"/>
                    <a:gd name="connsiteY180" fmla="*/ 1493699 h 2297969"/>
                    <a:gd name="connsiteX181" fmla="*/ 981661 w 1214515"/>
                    <a:gd name="connsiteY181" fmla="*/ 1493745 h 2297969"/>
                    <a:gd name="connsiteX182" fmla="*/ 981661 w 1214515"/>
                    <a:gd name="connsiteY182" fmla="*/ 1493745 h 2297969"/>
                    <a:gd name="connsiteX183" fmla="*/ 965323 w 1214515"/>
                    <a:gd name="connsiteY183" fmla="*/ 1503108 h 2297969"/>
                    <a:gd name="connsiteX184" fmla="*/ 965323 w 1214515"/>
                    <a:gd name="connsiteY184" fmla="*/ 1503108 h 2297969"/>
                    <a:gd name="connsiteX185" fmla="*/ 956100 w 1214515"/>
                    <a:gd name="connsiteY185" fmla="*/ 1500815 h 2297969"/>
                    <a:gd name="connsiteX186" fmla="*/ 996735 w 1214515"/>
                    <a:gd name="connsiteY186" fmla="*/ 1427082 h 2297969"/>
                    <a:gd name="connsiteX187" fmla="*/ 988496 w 1214515"/>
                    <a:gd name="connsiteY187" fmla="*/ 1401943 h 2297969"/>
                    <a:gd name="connsiteX188" fmla="*/ 988496 w 1214515"/>
                    <a:gd name="connsiteY188" fmla="*/ 1401943 h 2297969"/>
                    <a:gd name="connsiteX189" fmla="*/ 1013635 w 1214515"/>
                    <a:gd name="connsiteY189" fmla="*/ 1393656 h 2297969"/>
                    <a:gd name="connsiteX190" fmla="*/ 1013635 w 1214515"/>
                    <a:gd name="connsiteY190" fmla="*/ 1393656 h 2297969"/>
                    <a:gd name="connsiteX191" fmla="*/ 1021940 w 1214515"/>
                    <a:gd name="connsiteY191" fmla="*/ 1418800 h 2297969"/>
                    <a:gd name="connsiteX192" fmla="*/ 1021921 w 1214515"/>
                    <a:gd name="connsiteY192" fmla="*/ 1418842 h 2297969"/>
                    <a:gd name="connsiteX193" fmla="*/ 1021921 w 1214515"/>
                    <a:gd name="connsiteY193" fmla="*/ 1418842 h 2297969"/>
                    <a:gd name="connsiteX194" fmla="*/ 1005209 w 1214515"/>
                    <a:gd name="connsiteY194" fmla="*/ 1429095 h 2297969"/>
                    <a:gd name="connsiteX195" fmla="*/ 1005209 w 1214515"/>
                    <a:gd name="connsiteY195" fmla="*/ 1429095 h 2297969"/>
                    <a:gd name="connsiteX196" fmla="*/ 996735 w 1214515"/>
                    <a:gd name="connsiteY196" fmla="*/ 1427082 h 2297969"/>
                    <a:gd name="connsiteX197" fmla="*/ 1033766 w 1214515"/>
                    <a:gd name="connsiteY197" fmla="*/ 1351383 h 2297969"/>
                    <a:gd name="connsiteX198" fmla="*/ 1024403 w 1214515"/>
                    <a:gd name="connsiteY198" fmla="*/ 1326665 h 2297969"/>
                    <a:gd name="connsiteX199" fmla="*/ 1024403 w 1214515"/>
                    <a:gd name="connsiteY199" fmla="*/ 1326665 h 2297969"/>
                    <a:gd name="connsiteX200" fmla="*/ 1049121 w 1214515"/>
                    <a:gd name="connsiteY200" fmla="*/ 1317302 h 2297969"/>
                    <a:gd name="connsiteX201" fmla="*/ 1049121 w 1214515"/>
                    <a:gd name="connsiteY201" fmla="*/ 1317302 h 2297969"/>
                    <a:gd name="connsiteX202" fmla="*/ 1058484 w 1214515"/>
                    <a:gd name="connsiteY202" fmla="*/ 1342067 h 2297969"/>
                    <a:gd name="connsiteX203" fmla="*/ 1058484 w 1214515"/>
                    <a:gd name="connsiteY203" fmla="*/ 1342067 h 2297969"/>
                    <a:gd name="connsiteX204" fmla="*/ 1041350 w 1214515"/>
                    <a:gd name="connsiteY204" fmla="*/ 1353162 h 2297969"/>
                    <a:gd name="connsiteX205" fmla="*/ 1041350 w 1214515"/>
                    <a:gd name="connsiteY205" fmla="*/ 1353162 h 2297969"/>
                    <a:gd name="connsiteX206" fmla="*/ 1033766 w 1214515"/>
                    <a:gd name="connsiteY206" fmla="*/ 1351243 h 2297969"/>
                    <a:gd name="connsiteX207" fmla="*/ 1067191 w 1214515"/>
                    <a:gd name="connsiteY207" fmla="*/ 1274046 h 2297969"/>
                    <a:gd name="connsiteX208" fmla="*/ 1056564 w 1214515"/>
                    <a:gd name="connsiteY208" fmla="*/ 1249796 h 2297969"/>
                    <a:gd name="connsiteX209" fmla="*/ 1056564 w 1214515"/>
                    <a:gd name="connsiteY209" fmla="*/ 1249796 h 2297969"/>
                    <a:gd name="connsiteX210" fmla="*/ 1080814 w 1214515"/>
                    <a:gd name="connsiteY210" fmla="*/ 1239169 h 2297969"/>
                    <a:gd name="connsiteX211" fmla="*/ 1080814 w 1214515"/>
                    <a:gd name="connsiteY211" fmla="*/ 1239169 h 2297969"/>
                    <a:gd name="connsiteX212" fmla="*/ 1091460 w 1214515"/>
                    <a:gd name="connsiteY212" fmla="*/ 1263419 h 2297969"/>
                    <a:gd name="connsiteX213" fmla="*/ 1091441 w 1214515"/>
                    <a:gd name="connsiteY213" fmla="*/ 1263466 h 2297969"/>
                    <a:gd name="connsiteX214" fmla="*/ 1091441 w 1214515"/>
                    <a:gd name="connsiteY214" fmla="*/ 1263466 h 2297969"/>
                    <a:gd name="connsiteX215" fmla="*/ 1073979 w 1214515"/>
                    <a:gd name="connsiteY215" fmla="*/ 1275357 h 2297969"/>
                    <a:gd name="connsiteX216" fmla="*/ 1073979 w 1214515"/>
                    <a:gd name="connsiteY216" fmla="*/ 1275357 h 2297969"/>
                    <a:gd name="connsiteX217" fmla="*/ 1067191 w 1214515"/>
                    <a:gd name="connsiteY217" fmla="*/ 1273905 h 2297969"/>
                    <a:gd name="connsiteX218" fmla="*/ 1096544 w 1214515"/>
                    <a:gd name="connsiteY218" fmla="*/ 1195070 h 2297969"/>
                    <a:gd name="connsiteX219" fmla="*/ 1084512 w 1214515"/>
                    <a:gd name="connsiteY219" fmla="*/ 1171335 h 2297969"/>
                    <a:gd name="connsiteX220" fmla="*/ 1084512 w 1214515"/>
                    <a:gd name="connsiteY220" fmla="*/ 1171335 h 2297969"/>
                    <a:gd name="connsiteX221" fmla="*/ 1108528 w 1214515"/>
                    <a:gd name="connsiteY221" fmla="*/ 1159631 h 2297969"/>
                    <a:gd name="connsiteX222" fmla="*/ 1108528 w 1214515"/>
                    <a:gd name="connsiteY222" fmla="*/ 1159631 h 2297969"/>
                    <a:gd name="connsiteX223" fmla="*/ 1120447 w 1214515"/>
                    <a:gd name="connsiteY223" fmla="*/ 1183277 h 2297969"/>
                    <a:gd name="connsiteX224" fmla="*/ 1120419 w 1214515"/>
                    <a:gd name="connsiteY224" fmla="*/ 1183366 h 2297969"/>
                    <a:gd name="connsiteX225" fmla="*/ 1120419 w 1214515"/>
                    <a:gd name="connsiteY225" fmla="*/ 1183366 h 2297969"/>
                    <a:gd name="connsiteX226" fmla="*/ 1102583 w 1214515"/>
                    <a:gd name="connsiteY226" fmla="*/ 1196100 h 2297969"/>
                    <a:gd name="connsiteX227" fmla="*/ 1102583 w 1214515"/>
                    <a:gd name="connsiteY227" fmla="*/ 1196100 h 2297969"/>
                    <a:gd name="connsiteX228" fmla="*/ 1096544 w 1214515"/>
                    <a:gd name="connsiteY228" fmla="*/ 1195070 h 2297969"/>
                    <a:gd name="connsiteX229" fmla="*/ 1122760 w 1214515"/>
                    <a:gd name="connsiteY229" fmla="*/ 1115813 h 2297969"/>
                    <a:gd name="connsiteX230" fmla="*/ 1109825 w 1214515"/>
                    <a:gd name="connsiteY230" fmla="*/ 1094082 h 2297969"/>
                    <a:gd name="connsiteX231" fmla="*/ 1109932 w 1214515"/>
                    <a:gd name="connsiteY231" fmla="*/ 1093670 h 2297969"/>
                    <a:gd name="connsiteX232" fmla="*/ 1109932 w 1214515"/>
                    <a:gd name="connsiteY232" fmla="*/ 1093670 h 2297969"/>
                    <a:gd name="connsiteX233" fmla="*/ 1133106 w 1214515"/>
                    <a:gd name="connsiteY233" fmla="*/ 1079626 h 2297969"/>
                    <a:gd name="connsiteX234" fmla="*/ 1133106 w 1214515"/>
                    <a:gd name="connsiteY234" fmla="*/ 1079626 h 2297969"/>
                    <a:gd name="connsiteX235" fmla="*/ 1146097 w 1214515"/>
                    <a:gd name="connsiteY235" fmla="*/ 1101862 h 2297969"/>
                    <a:gd name="connsiteX236" fmla="*/ 1145980 w 1214515"/>
                    <a:gd name="connsiteY236" fmla="*/ 1102284 h 2297969"/>
                    <a:gd name="connsiteX237" fmla="*/ 1145980 w 1214515"/>
                    <a:gd name="connsiteY237" fmla="*/ 1102284 h 2297969"/>
                    <a:gd name="connsiteX238" fmla="*/ 1127956 w 1214515"/>
                    <a:gd name="connsiteY238" fmla="*/ 1116094 h 2297969"/>
                    <a:gd name="connsiteX239" fmla="*/ 1127956 w 1214515"/>
                    <a:gd name="connsiteY239" fmla="*/ 1116094 h 2297969"/>
                    <a:gd name="connsiteX240" fmla="*/ 1122806 w 1214515"/>
                    <a:gd name="connsiteY240" fmla="*/ 1115813 h 2297969"/>
                    <a:gd name="connsiteX241" fmla="*/ 1144856 w 1214515"/>
                    <a:gd name="connsiteY241" fmla="*/ 1033513 h 2297969"/>
                    <a:gd name="connsiteX242" fmla="*/ 1130793 w 1214515"/>
                    <a:gd name="connsiteY242" fmla="*/ 1011075 h 2297969"/>
                    <a:gd name="connsiteX243" fmla="*/ 1130812 w 1214515"/>
                    <a:gd name="connsiteY243" fmla="*/ 1010996 h 2297969"/>
                    <a:gd name="connsiteX244" fmla="*/ 1130812 w 1214515"/>
                    <a:gd name="connsiteY244" fmla="*/ 1010996 h 2297969"/>
                    <a:gd name="connsiteX245" fmla="*/ 1153259 w 1214515"/>
                    <a:gd name="connsiteY245" fmla="*/ 996947 h 2297969"/>
                    <a:gd name="connsiteX246" fmla="*/ 1153283 w 1214515"/>
                    <a:gd name="connsiteY246" fmla="*/ 996951 h 2297969"/>
                    <a:gd name="connsiteX247" fmla="*/ 1153283 w 1214515"/>
                    <a:gd name="connsiteY247" fmla="*/ 996951 h 2297969"/>
                    <a:gd name="connsiteX248" fmla="*/ 1167346 w 1214515"/>
                    <a:gd name="connsiteY248" fmla="*/ 1019389 h 2297969"/>
                    <a:gd name="connsiteX249" fmla="*/ 1167327 w 1214515"/>
                    <a:gd name="connsiteY249" fmla="*/ 1019469 h 2297969"/>
                    <a:gd name="connsiteX250" fmla="*/ 1167327 w 1214515"/>
                    <a:gd name="connsiteY250" fmla="*/ 1019469 h 2297969"/>
                    <a:gd name="connsiteX251" fmla="*/ 1149116 w 1214515"/>
                    <a:gd name="connsiteY251" fmla="*/ 1033935 h 2297969"/>
                    <a:gd name="connsiteX252" fmla="*/ 1149116 w 1214515"/>
                    <a:gd name="connsiteY252" fmla="*/ 1033935 h 2297969"/>
                    <a:gd name="connsiteX253" fmla="*/ 1144903 w 1214515"/>
                    <a:gd name="connsiteY253" fmla="*/ 1033513 h 2297969"/>
                    <a:gd name="connsiteX254" fmla="*/ 1163067 w 1214515"/>
                    <a:gd name="connsiteY254" fmla="*/ 951214 h 2297969"/>
                    <a:gd name="connsiteX255" fmla="*/ 1148081 w 1214515"/>
                    <a:gd name="connsiteY255" fmla="*/ 929379 h 2297969"/>
                    <a:gd name="connsiteX256" fmla="*/ 1148086 w 1214515"/>
                    <a:gd name="connsiteY256" fmla="*/ 929351 h 2297969"/>
                    <a:gd name="connsiteX257" fmla="*/ 1148086 w 1214515"/>
                    <a:gd name="connsiteY257" fmla="*/ 929351 h 2297969"/>
                    <a:gd name="connsiteX258" fmla="*/ 1169902 w 1214515"/>
                    <a:gd name="connsiteY258" fmla="*/ 914371 h 2297969"/>
                    <a:gd name="connsiteX259" fmla="*/ 1169902 w 1214515"/>
                    <a:gd name="connsiteY259" fmla="*/ 914371 h 2297969"/>
                    <a:gd name="connsiteX260" fmla="*/ 1184929 w 1214515"/>
                    <a:gd name="connsiteY260" fmla="*/ 936177 h 2297969"/>
                    <a:gd name="connsiteX261" fmla="*/ 1184929 w 1214515"/>
                    <a:gd name="connsiteY261" fmla="*/ 936186 h 2297969"/>
                    <a:gd name="connsiteX262" fmla="*/ 1184929 w 1214515"/>
                    <a:gd name="connsiteY262" fmla="*/ 936186 h 2297969"/>
                    <a:gd name="connsiteX263" fmla="*/ 1166531 w 1214515"/>
                    <a:gd name="connsiteY263" fmla="*/ 951495 h 2297969"/>
                    <a:gd name="connsiteX264" fmla="*/ 1166531 w 1214515"/>
                    <a:gd name="connsiteY264" fmla="*/ 951495 h 2297969"/>
                    <a:gd name="connsiteX265" fmla="*/ 1163114 w 1214515"/>
                    <a:gd name="connsiteY265" fmla="*/ 951214 h 2297969"/>
                    <a:gd name="connsiteX266" fmla="*/ 1177111 w 1214515"/>
                    <a:gd name="connsiteY266" fmla="*/ 868118 h 2297969"/>
                    <a:gd name="connsiteX267" fmla="*/ 1161096 w 1214515"/>
                    <a:gd name="connsiteY267" fmla="*/ 847028 h 2297969"/>
                    <a:gd name="connsiteX268" fmla="*/ 1161101 w 1214515"/>
                    <a:gd name="connsiteY268" fmla="*/ 847005 h 2297969"/>
                    <a:gd name="connsiteX269" fmla="*/ 1161101 w 1214515"/>
                    <a:gd name="connsiteY269" fmla="*/ 847005 h 2297969"/>
                    <a:gd name="connsiteX270" fmla="*/ 1182190 w 1214515"/>
                    <a:gd name="connsiteY270" fmla="*/ 830990 h 2297969"/>
                    <a:gd name="connsiteX271" fmla="*/ 1182214 w 1214515"/>
                    <a:gd name="connsiteY271" fmla="*/ 830994 h 2297969"/>
                    <a:gd name="connsiteX272" fmla="*/ 1182214 w 1214515"/>
                    <a:gd name="connsiteY272" fmla="*/ 830994 h 2297969"/>
                    <a:gd name="connsiteX273" fmla="*/ 1198224 w 1214515"/>
                    <a:gd name="connsiteY273" fmla="*/ 852061 h 2297969"/>
                    <a:gd name="connsiteX274" fmla="*/ 1198224 w 1214515"/>
                    <a:gd name="connsiteY274" fmla="*/ 852061 h 2297969"/>
                    <a:gd name="connsiteX275" fmla="*/ 1179499 w 1214515"/>
                    <a:gd name="connsiteY275" fmla="*/ 868259 h 2297969"/>
                    <a:gd name="connsiteX276" fmla="*/ 1179499 w 1214515"/>
                    <a:gd name="connsiteY276" fmla="*/ 868259 h 2297969"/>
                    <a:gd name="connsiteX277" fmla="*/ 1187410 w 1214515"/>
                    <a:gd name="connsiteY277" fmla="*/ 784414 h 2297969"/>
                    <a:gd name="connsiteX278" fmla="*/ 1170417 w 1214515"/>
                    <a:gd name="connsiteY278" fmla="*/ 764106 h 2297969"/>
                    <a:gd name="connsiteX279" fmla="*/ 1170417 w 1214515"/>
                    <a:gd name="connsiteY279" fmla="*/ 764097 h 2297969"/>
                    <a:gd name="connsiteX280" fmla="*/ 1170417 w 1214515"/>
                    <a:gd name="connsiteY280" fmla="*/ 764097 h 2297969"/>
                    <a:gd name="connsiteX281" fmla="*/ 1190687 w 1214515"/>
                    <a:gd name="connsiteY281" fmla="*/ 747103 h 2297969"/>
                    <a:gd name="connsiteX282" fmla="*/ 1190687 w 1214515"/>
                    <a:gd name="connsiteY282" fmla="*/ 747103 h 2297969"/>
                    <a:gd name="connsiteX283" fmla="*/ 1207728 w 1214515"/>
                    <a:gd name="connsiteY283" fmla="*/ 767374 h 2297969"/>
                    <a:gd name="connsiteX284" fmla="*/ 1207728 w 1214515"/>
                    <a:gd name="connsiteY284" fmla="*/ 767374 h 2297969"/>
                    <a:gd name="connsiteX285" fmla="*/ 1189002 w 1214515"/>
                    <a:gd name="connsiteY285" fmla="*/ 784461 h 2297969"/>
                    <a:gd name="connsiteX286" fmla="*/ 1187317 w 1214515"/>
                    <a:gd name="connsiteY286" fmla="*/ 784461 h 2297969"/>
                    <a:gd name="connsiteX287" fmla="*/ 1193683 w 1214515"/>
                    <a:gd name="connsiteY287" fmla="*/ 700429 h 2297969"/>
                    <a:gd name="connsiteX288" fmla="*/ 1176128 w 1214515"/>
                    <a:gd name="connsiteY288" fmla="*/ 680861 h 2297969"/>
                    <a:gd name="connsiteX289" fmla="*/ 1176128 w 1214515"/>
                    <a:gd name="connsiteY289" fmla="*/ 680861 h 2297969"/>
                    <a:gd name="connsiteX290" fmla="*/ 1195556 w 1214515"/>
                    <a:gd name="connsiteY290" fmla="*/ 662884 h 2297969"/>
                    <a:gd name="connsiteX291" fmla="*/ 1195556 w 1214515"/>
                    <a:gd name="connsiteY291" fmla="*/ 662884 h 2297969"/>
                    <a:gd name="connsiteX292" fmla="*/ 1213538 w 1214515"/>
                    <a:gd name="connsiteY292" fmla="*/ 682326 h 2297969"/>
                    <a:gd name="connsiteX293" fmla="*/ 1213533 w 1214515"/>
                    <a:gd name="connsiteY293" fmla="*/ 682406 h 2297969"/>
                    <a:gd name="connsiteX294" fmla="*/ 1213533 w 1214515"/>
                    <a:gd name="connsiteY294" fmla="*/ 682406 h 2297969"/>
                    <a:gd name="connsiteX295" fmla="*/ 1194807 w 1214515"/>
                    <a:gd name="connsiteY295" fmla="*/ 700429 h 2297969"/>
                    <a:gd name="connsiteX296" fmla="*/ 1194058 w 1214515"/>
                    <a:gd name="connsiteY296" fmla="*/ 700429 h 2297969"/>
                    <a:gd name="connsiteX297" fmla="*/ 1177064 w 1214515"/>
                    <a:gd name="connsiteY297" fmla="*/ 597437 h 2297969"/>
                    <a:gd name="connsiteX298" fmla="*/ 1195556 w 1214515"/>
                    <a:gd name="connsiteY298" fmla="*/ 578478 h 2297969"/>
                    <a:gd name="connsiteX299" fmla="*/ 1195790 w 1214515"/>
                    <a:gd name="connsiteY299" fmla="*/ 578478 h 2297969"/>
                    <a:gd name="connsiteX300" fmla="*/ 1195790 w 1214515"/>
                    <a:gd name="connsiteY300" fmla="*/ 578478 h 2297969"/>
                    <a:gd name="connsiteX301" fmla="*/ 1214516 w 1214515"/>
                    <a:gd name="connsiteY301" fmla="*/ 597203 h 2297969"/>
                    <a:gd name="connsiteX302" fmla="*/ 1214516 w 1214515"/>
                    <a:gd name="connsiteY302" fmla="*/ 597203 h 2297969"/>
                    <a:gd name="connsiteX303" fmla="*/ 1195790 w 1214515"/>
                    <a:gd name="connsiteY303" fmla="*/ 615929 h 2297969"/>
                    <a:gd name="connsiteX304" fmla="*/ 1195790 w 1214515"/>
                    <a:gd name="connsiteY304" fmla="*/ 615929 h 2297969"/>
                    <a:gd name="connsiteX305" fmla="*/ 1177345 w 1214515"/>
                    <a:gd name="connsiteY305" fmla="*/ 597484 h 2297969"/>
                    <a:gd name="connsiteX306" fmla="*/ 1174349 w 1214515"/>
                    <a:gd name="connsiteY306" fmla="*/ 514108 h 2297969"/>
                    <a:gd name="connsiteX307" fmla="*/ 1191937 w 1214515"/>
                    <a:gd name="connsiteY307" fmla="*/ 494310 h 2297969"/>
                    <a:gd name="connsiteX308" fmla="*/ 1191998 w 1214515"/>
                    <a:gd name="connsiteY308" fmla="*/ 494305 h 2297969"/>
                    <a:gd name="connsiteX309" fmla="*/ 1191998 w 1214515"/>
                    <a:gd name="connsiteY309" fmla="*/ 494305 h 2297969"/>
                    <a:gd name="connsiteX310" fmla="*/ 1211749 w 1214515"/>
                    <a:gd name="connsiteY310" fmla="*/ 511945 h 2297969"/>
                    <a:gd name="connsiteX311" fmla="*/ 1211754 w 1214515"/>
                    <a:gd name="connsiteY311" fmla="*/ 512001 h 2297969"/>
                    <a:gd name="connsiteX312" fmla="*/ 1211754 w 1214515"/>
                    <a:gd name="connsiteY312" fmla="*/ 512001 h 2297969"/>
                    <a:gd name="connsiteX313" fmla="*/ 1194784 w 1214515"/>
                    <a:gd name="connsiteY313" fmla="*/ 531813 h 2297969"/>
                    <a:gd name="connsiteX314" fmla="*/ 1194105 w 1214515"/>
                    <a:gd name="connsiteY314" fmla="*/ 531850 h 2297969"/>
                    <a:gd name="connsiteX315" fmla="*/ 1193075 w 1214515"/>
                    <a:gd name="connsiteY315" fmla="*/ 531850 h 2297969"/>
                    <a:gd name="connsiteX316" fmla="*/ 1174630 w 1214515"/>
                    <a:gd name="connsiteY316" fmla="*/ 514201 h 2297969"/>
                    <a:gd name="connsiteX317" fmla="*/ 1167702 w 1214515"/>
                    <a:gd name="connsiteY317" fmla="*/ 430919 h 2297969"/>
                    <a:gd name="connsiteX318" fmla="*/ 1167702 w 1214515"/>
                    <a:gd name="connsiteY318" fmla="*/ 430919 h 2297969"/>
                    <a:gd name="connsiteX319" fmla="*/ 1183721 w 1214515"/>
                    <a:gd name="connsiteY319" fmla="*/ 411266 h 2297969"/>
                    <a:gd name="connsiteX320" fmla="*/ 1184367 w 1214515"/>
                    <a:gd name="connsiteY320" fmla="*/ 411210 h 2297969"/>
                    <a:gd name="connsiteX321" fmla="*/ 1184367 w 1214515"/>
                    <a:gd name="connsiteY321" fmla="*/ 411210 h 2297969"/>
                    <a:gd name="connsiteX322" fmla="*/ 1204919 w 1214515"/>
                    <a:gd name="connsiteY322" fmla="*/ 428859 h 2297969"/>
                    <a:gd name="connsiteX323" fmla="*/ 1204919 w 1214515"/>
                    <a:gd name="connsiteY323" fmla="*/ 428859 h 2297969"/>
                    <a:gd name="connsiteX324" fmla="*/ 1188206 w 1214515"/>
                    <a:gd name="connsiteY324" fmla="*/ 448474 h 2297969"/>
                    <a:gd name="connsiteX325" fmla="*/ 1188206 w 1214515"/>
                    <a:gd name="connsiteY325" fmla="*/ 448474 h 2297969"/>
                    <a:gd name="connsiteX326" fmla="*/ 1186240 w 1214515"/>
                    <a:gd name="connsiteY326" fmla="*/ 448100 h 2297969"/>
                    <a:gd name="connsiteX327" fmla="*/ 1186240 w 1214515"/>
                    <a:gd name="connsiteY327" fmla="*/ 448100 h 2297969"/>
                    <a:gd name="connsiteX328" fmla="*/ 1167982 w 1214515"/>
                    <a:gd name="connsiteY328" fmla="*/ 430966 h 2297969"/>
                    <a:gd name="connsiteX329" fmla="*/ 1157402 w 1214515"/>
                    <a:gd name="connsiteY329" fmla="*/ 348244 h 2297969"/>
                    <a:gd name="connsiteX330" fmla="*/ 1173085 w 1214515"/>
                    <a:gd name="connsiteY330" fmla="*/ 326944 h 2297969"/>
                    <a:gd name="connsiteX331" fmla="*/ 1173085 w 1214515"/>
                    <a:gd name="connsiteY331" fmla="*/ 326944 h 2297969"/>
                    <a:gd name="connsiteX332" fmla="*/ 1194432 w 1214515"/>
                    <a:gd name="connsiteY332" fmla="*/ 342580 h 2297969"/>
                    <a:gd name="connsiteX333" fmla="*/ 1194432 w 1214515"/>
                    <a:gd name="connsiteY333" fmla="*/ 342580 h 2297969"/>
                    <a:gd name="connsiteX334" fmla="*/ 1178759 w 1214515"/>
                    <a:gd name="connsiteY334" fmla="*/ 363927 h 2297969"/>
                    <a:gd name="connsiteX335" fmla="*/ 1178750 w 1214515"/>
                    <a:gd name="connsiteY335" fmla="*/ 363927 h 2297969"/>
                    <a:gd name="connsiteX336" fmla="*/ 1178750 w 1214515"/>
                    <a:gd name="connsiteY336" fmla="*/ 363927 h 2297969"/>
                    <a:gd name="connsiteX337" fmla="*/ 1175894 w 1214515"/>
                    <a:gd name="connsiteY337" fmla="*/ 364161 h 2297969"/>
                    <a:gd name="connsiteX338" fmla="*/ 1175894 w 1214515"/>
                    <a:gd name="connsiteY338" fmla="*/ 364161 h 2297969"/>
                    <a:gd name="connsiteX339" fmla="*/ 1157402 w 1214515"/>
                    <a:gd name="connsiteY339" fmla="*/ 348244 h 2297969"/>
                    <a:gd name="connsiteX340" fmla="*/ 1142703 w 1214515"/>
                    <a:gd name="connsiteY340" fmla="*/ 266085 h 2297969"/>
                    <a:gd name="connsiteX341" fmla="*/ 1157355 w 1214515"/>
                    <a:gd name="connsiteY341" fmla="*/ 244036 h 2297969"/>
                    <a:gd name="connsiteX342" fmla="*/ 1157355 w 1214515"/>
                    <a:gd name="connsiteY342" fmla="*/ 244036 h 2297969"/>
                    <a:gd name="connsiteX343" fmla="*/ 1179452 w 1214515"/>
                    <a:gd name="connsiteY343" fmla="*/ 258632 h 2297969"/>
                    <a:gd name="connsiteX344" fmla="*/ 1179452 w 1214515"/>
                    <a:gd name="connsiteY344" fmla="*/ 258642 h 2297969"/>
                    <a:gd name="connsiteX345" fmla="*/ 1179452 w 1214515"/>
                    <a:gd name="connsiteY345" fmla="*/ 258642 h 2297969"/>
                    <a:gd name="connsiteX346" fmla="*/ 1164841 w 1214515"/>
                    <a:gd name="connsiteY346" fmla="*/ 280729 h 2297969"/>
                    <a:gd name="connsiteX347" fmla="*/ 1164799 w 1214515"/>
                    <a:gd name="connsiteY347" fmla="*/ 280738 h 2297969"/>
                    <a:gd name="connsiteX348" fmla="*/ 1164799 w 1214515"/>
                    <a:gd name="connsiteY348" fmla="*/ 280738 h 2297969"/>
                    <a:gd name="connsiteX349" fmla="*/ 1161054 w 1214515"/>
                    <a:gd name="connsiteY349" fmla="*/ 281113 h 2297969"/>
                    <a:gd name="connsiteX350" fmla="*/ 1161054 w 1214515"/>
                    <a:gd name="connsiteY350" fmla="*/ 281113 h 2297969"/>
                    <a:gd name="connsiteX351" fmla="*/ 1142703 w 1214515"/>
                    <a:gd name="connsiteY351" fmla="*/ 266085 h 2297969"/>
                    <a:gd name="connsiteX352" fmla="*/ 1123977 w 1214515"/>
                    <a:gd name="connsiteY352" fmla="*/ 184769 h 2297969"/>
                    <a:gd name="connsiteX353" fmla="*/ 1137553 w 1214515"/>
                    <a:gd name="connsiteY353" fmla="*/ 162064 h 2297969"/>
                    <a:gd name="connsiteX354" fmla="*/ 1137553 w 1214515"/>
                    <a:gd name="connsiteY354" fmla="*/ 162064 h 2297969"/>
                    <a:gd name="connsiteX355" fmla="*/ 1160300 w 1214515"/>
                    <a:gd name="connsiteY355" fmla="*/ 175621 h 2297969"/>
                    <a:gd name="connsiteX356" fmla="*/ 1160305 w 1214515"/>
                    <a:gd name="connsiteY356" fmla="*/ 175640 h 2297969"/>
                    <a:gd name="connsiteX357" fmla="*/ 1160305 w 1214515"/>
                    <a:gd name="connsiteY357" fmla="*/ 175640 h 2297969"/>
                    <a:gd name="connsiteX358" fmla="*/ 1146729 w 1214515"/>
                    <a:gd name="connsiteY358" fmla="*/ 198345 h 2297969"/>
                    <a:gd name="connsiteX359" fmla="*/ 1146729 w 1214515"/>
                    <a:gd name="connsiteY359" fmla="*/ 198345 h 2297969"/>
                    <a:gd name="connsiteX360" fmla="*/ 1142047 w 1214515"/>
                    <a:gd name="connsiteY360" fmla="*/ 198953 h 2297969"/>
                    <a:gd name="connsiteX361" fmla="*/ 1142047 w 1214515"/>
                    <a:gd name="connsiteY361" fmla="*/ 198953 h 2297969"/>
                    <a:gd name="connsiteX362" fmla="*/ 1124211 w 1214515"/>
                    <a:gd name="connsiteY362" fmla="*/ 184862 h 2297969"/>
                    <a:gd name="connsiteX363" fmla="*/ 1101693 w 1214515"/>
                    <a:gd name="connsiteY363" fmla="*/ 104435 h 2297969"/>
                    <a:gd name="connsiteX364" fmla="*/ 1114104 w 1214515"/>
                    <a:gd name="connsiteY364" fmla="*/ 81042 h 2297969"/>
                    <a:gd name="connsiteX365" fmla="*/ 1114146 w 1214515"/>
                    <a:gd name="connsiteY365" fmla="*/ 81028 h 2297969"/>
                    <a:gd name="connsiteX366" fmla="*/ 1114146 w 1214515"/>
                    <a:gd name="connsiteY366" fmla="*/ 81028 h 2297969"/>
                    <a:gd name="connsiteX367" fmla="*/ 1137530 w 1214515"/>
                    <a:gd name="connsiteY367" fmla="*/ 93457 h 2297969"/>
                    <a:gd name="connsiteX368" fmla="*/ 1137553 w 1214515"/>
                    <a:gd name="connsiteY368" fmla="*/ 93528 h 2297969"/>
                    <a:gd name="connsiteX369" fmla="*/ 1137553 w 1214515"/>
                    <a:gd name="connsiteY369" fmla="*/ 93528 h 2297969"/>
                    <a:gd name="connsiteX370" fmla="*/ 1125143 w 1214515"/>
                    <a:gd name="connsiteY370" fmla="*/ 116921 h 2297969"/>
                    <a:gd name="connsiteX371" fmla="*/ 1125100 w 1214515"/>
                    <a:gd name="connsiteY371" fmla="*/ 116935 h 2297969"/>
                    <a:gd name="connsiteX372" fmla="*/ 1125100 w 1214515"/>
                    <a:gd name="connsiteY372" fmla="*/ 116935 h 2297969"/>
                    <a:gd name="connsiteX373" fmla="*/ 1119623 w 1214515"/>
                    <a:gd name="connsiteY373" fmla="*/ 117731 h 2297969"/>
                    <a:gd name="connsiteX374" fmla="*/ 1119623 w 1214515"/>
                    <a:gd name="connsiteY374" fmla="*/ 117731 h 2297969"/>
                    <a:gd name="connsiteX375" fmla="*/ 1101927 w 1214515"/>
                    <a:gd name="connsiteY375" fmla="*/ 104529 h 2297969"/>
                    <a:gd name="connsiteX376" fmla="*/ 1075618 w 1214515"/>
                    <a:gd name="connsiteY376" fmla="*/ 25225 h 2297969"/>
                    <a:gd name="connsiteX377" fmla="*/ 1087181 w 1214515"/>
                    <a:gd name="connsiteY377" fmla="*/ 1116 h 2297969"/>
                    <a:gd name="connsiteX378" fmla="*/ 1087181 w 1214515"/>
                    <a:gd name="connsiteY378" fmla="*/ 1116 h 2297969"/>
                    <a:gd name="connsiteX379" fmla="*/ 1111103 w 1214515"/>
                    <a:gd name="connsiteY379" fmla="*/ 12258 h 2297969"/>
                    <a:gd name="connsiteX380" fmla="*/ 1111103 w 1214515"/>
                    <a:gd name="connsiteY380" fmla="*/ 12258 h 2297969"/>
                    <a:gd name="connsiteX381" fmla="*/ 1099680 w 1214515"/>
                    <a:gd name="connsiteY381" fmla="*/ 36414 h 2297969"/>
                    <a:gd name="connsiteX382" fmla="*/ 1099680 w 1214515"/>
                    <a:gd name="connsiteY382" fmla="*/ 36414 h 2297969"/>
                    <a:gd name="connsiteX383" fmla="*/ 1093454 w 1214515"/>
                    <a:gd name="connsiteY383" fmla="*/ 37678 h 2297969"/>
                    <a:gd name="connsiteX384" fmla="*/ 1093454 w 1214515"/>
                    <a:gd name="connsiteY384" fmla="*/ 37678 h 2297969"/>
                    <a:gd name="connsiteX385" fmla="*/ 1075852 w 1214515"/>
                    <a:gd name="connsiteY385" fmla="*/ 25319 h 2297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</a:cxnLst>
                  <a:rect l="l" t="t" r="r" b="b"/>
                  <a:pathLst>
                    <a:path w="1214515" h="2297969">
                      <a:moveTo>
                        <a:pt x="1087" y="2285517"/>
                      </a:moveTo>
                      <a:cubicBezTo>
                        <a:pt x="-2377" y="2275775"/>
                        <a:pt x="2712" y="2265064"/>
                        <a:pt x="12454" y="2261600"/>
                      </a:cubicBezTo>
                      <a:cubicBezTo>
                        <a:pt x="12458" y="2261595"/>
                        <a:pt x="12458" y="2261595"/>
                        <a:pt x="12463" y="2261595"/>
                      </a:cubicBezTo>
                      <a:lnTo>
                        <a:pt x="12463" y="2261595"/>
                      </a:lnTo>
                      <a:cubicBezTo>
                        <a:pt x="22205" y="2258131"/>
                        <a:pt x="32916" y="2263219"/>
                        <a:pt x="36381" y="2272961"/>
                      </a:cubicBezTo>
                      <a:cubicBezTo>
                        <a:pt x="36385" y="2272966"/>
                        <a:pt x="36385" y="2272966"/>
                        <a:pt x="36385" y="2272971"/>
                      </a:cubicBezTo>
                      <a:lnTo>
                        <a:pt x="36385" y="2272971"/>
                      </a:lnTo>
                      <a:cubicBezTo>
                        <a:pt x="39850" y="2282713"/>
                        <a:pt x="34761" y="2293424"/>
                        <a:pt x="25019" y="2296888"/>
                      </a:cubicBezTo>
                      <a:cubicBezTo>
                        <a:pt x="25014" y="2296893"/>
                        <a:pt x="25014" y="2296893"/>
                        <a:pt x="25009" y="2296893"/>
                      </a:cubicBezTo>
                      <a:lnTo>
                        <a:pt x="25009" y="2296893"/>
                      </a:lnTo>
                      <a:cubicBezTo>
                        <a:pt x="22996" y="2297619"/>
                        <a:pt x="20876" y="2297979"/>
                        <a:pt x="18736" y="2297970"/>
                      </a:cubicBezTo>
                      <a:lnTo>
                        <a:pt x="18736" y="2297970"/>
                      </a:lnTo>
                      <a:cubicBezTo>
                        <a:pt x="10811" y="2297974"/>
                        <a:pt x="3742" y="2292984"/>
                        <a:pt x="1087" y="2285517"/>
                      </a:cubicBezTo>
                      <a:close/>
                      <a:moveTo>
                        <a:pt x="80110" y="2256258"/>
                      </a:moveTo>
                      <a:cubicBezTo>
                        <a:pt x="76149" y="2246769"/>
                        <a:pt x="80578" y="2235861"/>
                        <a:pt x="90035" y="2231821"/>
                      </a:cubicBezTo>
                      <a:lnTo>
                        <a:pt x="90035" y="2231821"/>
                      </a:lnTo>
                      <a:cubicBezTo>
                        <a:pt x="99599" y="2227926"/>
                        <a:pt x="110511" y="2232514"/>
                        <a:pt x="114425" y="2242074"/>
                      </a:cubicBezTo>
                      <a:lnTo>
                        <a:pt x="114425" y="2242074"/>
                      </a:lnTo>
                      <a:cubicBezTo>
                        <a:pt x="118353" y="2251638"/>
                        <a:pt x="113788" y="2262583"/>
                        <a:pt x="104219" y="2266511"/>
                      </a:cubicBezTo>
                      <a:cubicBezTo>
                        <a:pt x="104219" y="2266511"/>
                        <a:pt x="104219" y="2266511"/>
                        <a:pt x="104219" y="2266511"/>
                      </a:cubicBezTo>
                      <a:lnTo>
                        <a:pt x="104219" y="2266511"/>
                      </a:lnTo>
                      <a:cubicBezTo>
                        <a:pt x="101958" y="2267428"/>
                        <a:pt x="99543" y="2267905"/>
                        <a:pt x="97104" y="2267915"/>
                      </a:cubicBezTo>
                      <a:lnTo>
                        <a:pt x="97104" y="2267915"/>
                      </a:lnTo>
                      <a:cubicBezTo>
                        <a:pt x="89534" y="2267868"/>
                        <a:pt x="82732" y="2263271"/>
                        <a:pt x="79876" y="2256258"/>
                      </a:cubicBezTo>
                      <a:close/>
                      <a:moveTo>
                        <a:pt x="157681" y="2223488"/>
                      </a:moveTo>
                      <a:cubicBezTo>
                        <a:pt x="153328" y="2214130"/>
                        <a:pt x="157368" y="2203007"/>
                        <a:pt x="166717" y="2198630"/>
                      </a:cubicBezTo>
                      <a:lnTo>
                        <a:pt x="166717" y="2198630"/>
                      </a:lnTo>
                      <a:cubicBezTo>
                        <a:pt x="176089" y="2194257"/>
                        <a:pt x="187231" y="2198307"/>
                        <a:pt x="191608" y="2207674"/>
                      </a:cubicBezTo>
                      <a:cubicBezTo>
                        <a:pt x="191612" y="2207688"/>
                        <a:pt x="191617" y="2207698"/>
                        <a:pt x="191622" y="2207712"/>
                      </a:cubicBezTo>
                      <a:lnTo>
                        <a:pt x="191622" y="2207712"/>
                      </a:lnTo>
                      <a:cubicBezTo>
                        <a:pt x="195971" y="2217084"/>
                        <a:pt x="191907" y="2228207"/>
                        <a:pt x="182540" y="2232570"/>
                      </a:cubicBezTo>
                      <a:lnTo>
                        <a:pt x="182540" y="2232570"/>
                      </a:lnTo>
                      <a:cubicBezTo>
                        <a:pt x="180058" y="2233708"/>
                        <a:pt x="177357" y="2234302"/>
                        <a:pt x="174628" y="2234302"/>
                      </a:cubicBezTo>
                      <a:lnTo>
                        <a:pt x="174628" y="2234302"/>
                      </a:lnTo>
                      <a:cubicBezTo>
                        <a:pt x="167241" y="2234358"/>
                        <a:pt x="160514" y="2230070"/>
                        <a:pt x="157447" y="2223348"/>
                      </a:cubicBezTo>
                      <a:close/>
                      <a:moveTo>
                        <a:pt x="233567" y="2186973"/>
                      </a:moveTo>
                      <a:cubicBezTo>
                        <a:pt x="228760" y="2177821"/>
                        <a:pt x="232280" y="2166506"/>
                        <a:pt x="241432" y="2161693"/>
                      </a:cubicBezTo>
                      <a:lnTo>
                        <a:pt x="241432" y="2161693"/>
                      </a:lnTo>
                      <a:cubicBezTo>
                        <a:pt x="250584" y="2156885"/>
                        <a:pt x="261899" y="2160406"/>
                        <a:pt x="266712" y="2169558"/>
                      </a:cubicBezTo>
                      <a:lnTo>
                        <a:pt x="266712" y="2169558"/>
                      </a:lnTo>
                      <a:cubicBezTo>
                        <a:pt x="271454" y="2178748"/>
                        <a:pt x="267854" y="2190044"/>
                        <a:pt x="258665" y="2194786"/>
                      </a:cubicBezTo>
                      <a:cubicBezTo>
                        <a:pt x="258632" y="2194805"/>
                        <a:pt x="258599" y="2194819"/>
                        <a:pt x="258566" y="2194838"/>
                      </a:cubicBezTo>
                      <a:lnTo>
                        <a:pt x="258566" y="2194838"/>
                      </a:lnTo>
                      <a:cubicBezTo>
                        <a:pt x="255879" y="2196252"/>
                        <a:pt x="252893" y="2196991"/>
                        <a:pt x="249859" y="2196991"/>
                      </a:cubicBezTo>
                      <a:lnTo>
                        <a:pt x="249859" y="2196991"/>
                      </a:lnTo>
                      <a:cubicBezTo>
                        <a:pt x="242888" y="2196944"/>
                        <a:pt x="236521" y="2193031"/>
                        <a:pt x="233333" y="2186832"/>
                      </a:cubicBezTo>
                      <a:close/>
                      <a:moveTo>
                        <a:pt x="307628" y="2146853"/>
                      </a:moveTo>
                      <a:cubicBezTo>
                        <a:pt x="302389" y="2137935"/>
                        <a:pt x="305367" y="2126461"/>
                        <a:pt x="314285" y="2121222"/>
                      </a:cubicBezTo>
                      <a:cubicBezTo>
                        <a:pt x="314299" y="2121213"/>
                        <a:pt x="314308" y="2121208"/>
                        <a:pt x="314322" y="2121199"/>
                      </a:cubicBezTo>
                      <a:lnTo>
                        <a:pt x="314322" y="2121199"/>
                      </a:lnTo>
                      <a:cubicBezTo>
                        <a:pt x="323245" y="2115984"/>
                        <a:pt x="334705" y="2118980"/>
                        <a:pt x="339930" y="2127893"/>
                      </a:cubicBezTo>
                      <a:lnTo>
                        <a:pt x="339930" y="2127893"/>
                      </a:lnTo>
                      <a:cubicBezTo>
                        <a:pt x="345154" y="2136802"/>
                        <a:pt x="342182" y="2148257"/>
                        <a:pt x="333282" y="2153501"/>
                      </a:cubicBezTo>
                      <a:lnTo>
                        <a:pt x="333282" y="2153501"/>
                      </a:lnTo>
                      <a:cubicBezTo>
                        <a:pt x="330436" y="2155158"/>
                        <a:pt x="327210" y="2156043"/>
                        <a:pt x="323919" y="2156075"/>
                      </a:cubicBezTo>
                      <a:lnTo>
                        <a:pt x="323919" y="2156075"/>
                      </a:lnTo>
                      <a:cubicBezTo>
                        <a:pt x="317117" y="2156188"/>
                        <a:pt x="310792" y="2152602"/>
                        <a:pt x="307394" y="2146712"/>
                      </a:cubicBezTo>
                      <a:close/>
                      <a:moveTo>
                        <a:pt x="379722" y="2103222"/>
                      </a:moveTo>
                      <a:cubicBezTo>
                        <a:pt x="374086" y="2094570"/>
                        <a:pt x="376515" y="2082989"/>
                        <a:pt x="385152" y="2077334"/>
                      </a:cubicBezTo>
                      <a:lnTo>
                        <a:pt x="385152" y="2077334"/>
                      </a:lnTo>
                      <a:cubicBezTo>
                        <a:pt x="393804" y="2071669"/>
                        <a:pt x="405414" y="2074094"/>
                        <a:pt x="411074" y="2082745"/>
                      </a:cubicBezTo>
                      <a:cubicBezTo>
                        <a:pt x="411078" y="2082750"/>
                        <a:pt x="411083" y="2082759"/>
                        <a:pt x="411088" y="2082764"/>
                      </a:cubicBezTo>
                      <a:lnTo>
                        <a:pt x="411088" y="2082764"/>
                      </a:lnTo>
                      <a:cubicBezTo>
                        <a:pt x="416715" y="2091429"/>
                        <a:pt x="414266" y="2103011"/>
                        <a:pt x="405610" y="2108653"/>
                      </a:cubicBezTo>
                      <a:lnTo>
                        <a:pt x="405610" y="2108653"/>
                      </a:lnTo>
                      <a:cubicBezTo>
                        <a:pt x="402591" y="2110680"/>
                        <a:pt x="399037" y="2111752"/>
                        <a:pt x="395405" y="2111742"/>
                      </a:cubicBezTo>
                      <a:lnTo>
                        <a:pt x="395405" y="2111742"/>
                      </a:lnTo>
                      <a:cubicBezTo>
                        <a:pt x="388963" y="2111784"/>
                        <a:pt x="382952" y="2108512"/>
                        <a:pt x="379488" y="2103082"/>
                      </a:cubicBezTo>
                      <a:close/>
                      <a:moveTo>
                        <a:pt x="449616" y="2056407"/>
                      </a:moveTo>
                      <a:cubicBezTo>
                        <a:pt x="443577" y="2048028"/>
                        <a:pt x="445459" y="2036338"/>
                        <a:pt x="453829" y="2030285"/>
                      </a:cubicBezTo>
                      <a:lnTo>
                        <a:pt x="453829" y="2030285"/>
                      </a:lnTo>
                      <a:cubicBezTo>
                        <a:pt x="462195" y="2024232"/>
                        <a:pt x="473884" y="2026100"/>
                        <a:pt x="479951" y="2034452"/>
                      </a:cubicBezTo>
                      <a:lnTo>
                        <a:pt x="479951" y="2034452"/>
                      </a:lnTo>
                      <a:cubicBezTo>
                        <a:pt x="486028" y="2042817"/>
                        <a:pt x="484174" y="2054530"/>
                        <a:pt x="475804" y="2060607"/>
                      </a:cubicBezTo>
                      <a:cubicBezTo>
                        <a:pt x="475799" y="2060611"/>
                        <a:pt x="475790" y="2060616"/>
                        <a:pt x="475785" y="2060621"/>
                      </a:cubicBezTo>
                      <a:lnTo>
                        <a:pt x="475785" y="2060621"/>
                      </a:lnTo>
                      <a:cubicBezTo>
                        <a:pt x="472471" y="2062835"/>
                        <a:pt x="468534" y="2063935"/>
                        <a:pt x="464550" y="2063757"/>
                      </a:cubicBezTo>
                      <a:lnTo>
                        <a:pt x="464550" y="2063757"/>
                      </a:lnTo>
                      <a:cubicBezTo>
                        <a:pt x="458557" y="2063771"/>
                        <a:pt x="452916" y="2060920"/>
                        <a:pt x="449382" y="2056080"/>
                      </a:cubicBezTo>
                      <a:close/>
                      <a:moveTo>
                        <a:pt x="517075" y="2006223"/>
                      </a:moveTo>
                      <a:cubicBezTo>
                        <a:pt x="510610" y="1998152"/>
                        <a:pt x="511912" y="1986369"/>
                        <a:pt x="519982" y="1979899"/>
                      </a:cubicBezTo>
                      <a:cubicBezTo>
                        <a:pt x="519996" y="1979890"/>
                        <a:pt x="520010" y="1979875"/>
                        <a:pt x="520024" y="1979866"/>
                      </a:cubicBezTo>
                      <a:lnTo>
                        <a:pt x="520024" y="1979866"/>
                      </a:lnTo>
                      <a:cubicBezTo>
                        <a:pt x="528105" y="1973420"/>
                        <a:pt x="539883" y="1974740"/>
                        <a:pt x="546334" y="1982815"/>
                      </a:cubicBezTo>
                      <a:lnTo>
                        <a:pt x="546334" y="1982815"/>
                      </a:lnTo>
                      <a:cubicBezTo>
                        <a:pt x="552781" y="1990895"/>
                        <a:pt x="551460" y="2002674"/>
                        <a:pt x="543385" y="2009125"/>
                      </a:cubicBezTo>
                      <a:lnTo>
                        <a:pt x="543385" y="2009125"/>
                      </a:lnTo>
                      <a:cubicBezTo>
                        <a:pt x="540080" y="2011779"/>
                        <a:pt x="535969" y="2013230"/>
                        <a:pt x="531728" y="2013245"/>
                      </a:cubicBezTo>
                      <a:lnTo>
                        <a:pt x="531728" y="2013245"/>
                      </a:lnTo>
                      <a:cubicBezTo>
                        <a:pt x="525891" y="2013249"/>
                        <a:pt x="520385" y="2010529"/>
                        <a:pt x="516841" y="2005895"/>
                      </a:cubicBezTo>
                      <a:close/>
                      <a:moveTo>
                        <a:pt x="582100" y="1952807"/>
                      </a:moveTo>
                      <a:cubicBezTo>
                        <a:pt x="575247" y="1945060"/>
                        <a:pt x="575973" y="1933225"/>
                        <a:pt x="583720" y="1926376"/>
                      </a:cubicBezTo>
                      <a:cubicBezTo>
                        <a:pt x="583725" y="1926366"/>
                        <a:pt x="583734" y="1926362"/>
                        <a:pt x="583739" y="1926357"/>
                      </a:cubicBezTo>
                      <a:lnTo>
                        <a:pt x="583739" y="1926357"/>
                      </a:lnTo>
                      <a:cubicBezTo>
                        <a:pt x="591496" y="1919518"/>
                        <a:pt x="603331" y="1920262"/>
                        <a:pt x="610170" y="1928019"/>
                      </a:cubicBezTo>
                      <a:cubicBezTo>
                        <a:pt x="610175" y="1928029"/>
                        <a:pt x="610184" y="1928033"/>
                        <a:pt x="610189" y="1928043"/>
                      </a:cubicBezTo>
                      <a:lnTo>
                        <a:pt x="610189" y="1928043"/>
                      </a:lnTo>
                      <a:cubicBezTo>
                        <a:pt x="617029" y="1935800"/>
                        <a:pt x="616284" y="1947634"/>
                        <a:pt x="608527" y="1954474"/>
                      </a:cubicBezTo>
                      <a:cubicBezTo>
                        <a:pt x="608518" y="1954479"/>
                        <a:pt x="608513" y="1954488"/>
                        <a:pt x="608504" y="1954493"/>
                      </a:cubicBezTo>
                      <a:lnTo>
                        <a:pt x="608504" y="1954493"/>
                      </a:lnTo>
                      <a:cubicBezTo>
                        <a:pt x="605091" y="1957503"/>
                        <a:pt x="600695" y="1959169"/>
                        <a:pt x="596145" y="1959174"/>
                      </a:cubicBezTo>
                      <a:lnTo>
                        <a:pt x="596145" y="1959174"/>
                      </a:lnTo>
                      <a:cubicBezTo>
                        <a:pt x="590630" y="1959155"/>
                        <a:pt x="585410" y="1956702"/>
                        <a:pt x="581866" y="1952480"/>
                      </a:cubicBezTo>
                      <a:close/>
                      <a:moveTo>
                        <a:pt x="644457" y="1896349"/>
                      </a:moveTo>
                      <a:cubicBezTo>
                        <a:pt x="637257" y="1888924"/>
                        <a:pt x="637435" y="1877071"/>
                        <a:pt x="644860" y="1869871"/>
                      </a:cubicBezTo>
                      <a:cubicBezTo>
                        <a:pt x="644865" y="1869866"/>
                        <a:pt x="644874" y="1869857"/>
                        <a:pt x="644879" y="1869852"/>
                      </a:cubicBezTo>
                      <a:lnTo>
                        <a:pt x="644879" y="1869852"/>
                      </a:lnTo>
                      <a:cubicBezTo>
                        <a:pt x="652303" y="1862676"/>
                        <a:pt x="664138" y="1862863"/>
                        <a:pt x="671329" y="1870273"/>
                      </a:cubicBezTo>
                      <a:lnTo>
                        <a:pt x="671329" y="1870273"/>
                      </a:lnTo>
                      <a:cubicBezTo>
                        <a:pt x="678519" y="1877684"/>
                        <a:pt x="678351" y="1889519"/>
                        <a:pt x="670954" y="1896724"/>
                      </a:cubicBezTo>
                      <a:lnTo>
                        <a:pt x="670954" y="1896724"/>
                      </a:lnTo>
                      <a:cubicBezTo>
                        <a:pt x="667457" y="1900123"/>
                        <a:pt x="662771" y="1902018"/>
                        <a:pt x="657893" y="1902014"/>
                      </a:cubicBezTo>
                      <a:lnTo>
                        <a:pt x="657893" y="1902014"/>
                      </a:lnTo>
                      <a:cubicBezTo>
                        <a:pt x="652701" y="1901995"/>
                        <a:pt x="647753" y="1899827"/>
                        <a:pt x="644223" y="1896021"/>
                      </a:cubicBezTo>
                      <a:close/>
                      <a:moveTo>
                        <a:pt x="702928" y="1836942"/>
                      </a:moveTo>
                      <a:cubicBezTo>
                        <a:pt x="696262" y="1829634"/>
                        <a:pt x="695433" y="1818726"/>
                        <a:pt x="700915" y="1810492"/>
                      </a:cubicBezTo>
                      <a:lnTo>
                        <a:pt x="700915" y="1810492"/>
                      </a:lnTo>
                      <a:cubicBezTo>
                        <a:pt x="710278" y="1802954"/>
                        <a:pt x="720952" y="1802580"/>
                        <a:pt x="728583" y="1809649"/>
                      </a:cubicBezTo>
                      <a:lnTo>
                        <a:pt x="728583" y="1809649"/>
                      </a:lnTo>
                      <a:cubicBezTo>
                        <a:pt x="736288" y="1816549"/>
                        <a:pt x="736939" y="1828389"/>
                        <a:pt x="730039" y="1836090"/>
                      </a:cubicBezTo>
                      <a:cubicBezTo>
                        <a:pt x="730020" y="1836108"/>
                        <a:pt x="730001" y="1836127"/>
                        <a:pt x="729987" y="1836146"/>
                      </a:cubicBezTo>
                      <a:lnTo>
                        <a:pt x="729987" y="1836146"/>
                      </a:lnTo>
                      <a:cubicBezTo>
                        <a:pt x="726303" y="1839938"/>
                        <a:pt x="721233" y="1842068"/>
                        <a:pt x="715943" y="1842045"/>
                      </a:cubicBezTo>
                      <a:lnTo>
                        <a:pt x="715943" y="1842045"/>
                      </a:lnTo>
                      <a:cubicBezTo>
                        <a:pt x="710999" y="1841984"/>
                        <a:pt x="706262" y="1840041"/>
                        <a:pt x="702694" y="1836614"/>
                      </a:cubicBezTo>
                      <a:close/>
                      <a:moveTo>
                        <a:pt x="760838" y="1774772"/>
                      </a:moveTo>
                      <a:cubicBezTo>
                        <a:pt x="752954" y="1768082"/>
                        <a:pt x="751985" y="1756262"/>
                        <a:pt x="758675" y="1748378"/>
                      </a:cubicBezTo>
                      <a:cubicBezTo>
                        <a:pt x="758680" y="1748374"/>
                        <a:pt x="758680" y="1748374"/>
                        <a:pt x="758684" y="1748369"/>
                      </a:cubicBezTo>
                      <a:lnTo>
                        <a:pt x="758684" y="1748369"/>
                      </a:lnTo>
                      <a:cubicBezTo>
                        <a:pt x="765374" y="1740485"/>
                        <a:pt x="777195" y="1739516"/>
                        <a:pt x="785078" y="1746206"/>
                      </a:cubicBezTo>
                      <a:cubicBezTo>
                        <a:pt x="785083" y="1746211"/>
                        <a:pt x="785083" y="1746211"/>
                        <a:pt x="785087" y="1746215"/>
                      </a:cubicBezTo>
                      <a:lnTo>
                        <a:pt x="785087" y="1746215"/>
                      </a:lnTo>
                      <a:cubicBezTo>
                        <a:pt x="792962" y="1752924"/>
                        <a:pt x="793907" y="1764740"/>
                        <a:pt x="787199" y="1772614"/>
                      </a:cubicBezTo>
                      <a:cubicBezTo>
                        <a:pt x="787199" y="1772614"/>
                        <a:pt x="787194" y="1772619"/>
                        <a:pt x="787194" y="1772619"/>
                      </a:cubicBezTo>
                      <a:lnTo>
                        <a:pt x="787194" y="1772619"/>
                      </a:lnTo>
                      <a:cubicBezTo>
                        <a:pt x="783688" y="1776748"/>
                        <a:pt x="778566" y="1779154"/>
                        <a:pt x="773150" y="1779219"/>
                      </a:cubicBezTo>
                      <a:lnTo>
                        <a:pt x="773150" y="1779219"/>
                      </a:lnTo>
                      <a:cubicBezTo>
                        <a:pt x="768520" y="1779234"/>
                        <a:pt x="764054" y="1777530"/>
                        <a:pt x="760604" y="1774445"/>
                      </a:cubicBezTo>
                      <a:close/>
                      <a:moveTo>
                        <a:pt x="814534" y="1709934"/>
                      </a:moveTo>
                      <a:cubicBezTo>
                        <a:pt x="806351" y="1703610"/>
                        <a:pt x="804843" y="1691855"/>
                        <a:pt x="811163" y="1683671"/>
                      </a:cubicBezTo>
                      <a:lnTo>
                        <a:pt x="811163" y="1683671"/>
                      </a:lnTo>
                      <a:cubicBezTo>
                        <a:pt x="817488" y="1675488"/>
                        <a:pt x="829243" y="1673981"/>
                        <a:pt x="837426" y="1680301"/>
                      </a:cubicBezTo>
                      <a:lnTo>
                        <a:pt x="837426" y="1680301"/>
                      </a:lnTo>
                      <a:cubicBezTo>
                        <a:pt x="845609" y="1686625"/>
                        <a:pt x="847116" y="1698381"/>
                        <a:pt x="840797" y="1706564"/>
                      </a:cubicBezTo>
                      <a:lnTo>
                        <a:pt x="840797" y="1706564"/>
                      </a:lnTo>
                      <a:cubicBezTo>
                        <a:pt x="837244" y="1711151"/>
                        <a:pt x="831762" y="1713834"/>
                        <a:pt x="825957" y="1713820"/>
                      </a:cubicBezTo>
                      <a:lnTo>
                        <a:pt x="825957" y="1713820"/>
                      </a:lnTo>
                      <a:cubicBezTo>
                        <a:pt x="821706" y="1713778"/>
                        <a:pt x="817595" y="1712294"/>
                        <a:pt x="814300" y="1709607"/>
                      </a:cubicBezTo>
                      <a:close/>
                      <a:moveTo>
                        <a:pt x="864906" y="1642428"/>
                      </a:moveTo>
                      <a:cubicBezTo>
                        <a:pt x="856414" y="1636525"/>
                        <a:pt x="854312" y="1624859"/>
                        <a:pt x="860215" y="1616366"/>
                      </a:cubicBezTo>
                      <a:cubicBezTo>
                        <a:pt x="860220" y="1616362"/>
                        <a:pt x="860220" y="1616357"/>
                        <a:pt x="860225" y="1616352"/>
                      </a:cubicBezTo>
                      <a:lnTo>
                        <a:pt x="860225" y="1616352"/>
                      </a:lnTo>
                      <a:cubicBezTo>
                        <a:pt x="866128" y="1607860"/>
                        <a:pt x="877794" y="1605758"/>
                        <a:pt x="886286" y="1611661"/>
                      </a:cubicBezTo>
                      <a:cubicBezTo>
                        <a:pt x="886291" y="1611666"/>
                        <a:pt x="886296" y="1611666"/>
                        <a:pt x="886300" y="1611671"/>
                      </a:cubicBezTo>
                      <a:lnTo>
                        <a:pt x="886300" y="1611671"/>
                      </a:lnTo>
                      <a:cubicBezTo>
                        <a:pt x="894792" y="1617574"/>
                        <a:pt x="896894" y="1629240"/>
                        <a:pt x="890991" y="1637733"/>
                      </a:cubicBezTo>
                      <a:cubicBezTo>
                        <a:pt x="890986" y="1637737"/>
                        <a:pt x="890986" y="1637742"/>
                        <a:pt x="890982" y="1637747"/>
                      </a:cubicBezTo>
                      <a:lnTo>
                        <a:pt x="890982" y="1637747"/>
                      </a:lnTo>
                      <a:cubicBezTo>
                        <a:pt x="887471" y="1642779"/>
                        <a:pt x="881717" y="1645766"/>
                        <a:pt x="875580" y="1645752"/>
                      </a:cubicBezTo>
                      <a:lnTo>
                        <a:pt x="875580" y="1645752"/>
                      </a:lnTo>
                      <a:cubicBezTo>
                        <a:pt x="871764" y="1645780"/>
                        <a:pt x="868033" y="1644619"/>
                        <a:pt x="864906" y="1642428"/>
                      </a:cubicBezTo>
                      <a:close/>
                      <a:moveTo>
                        <a:pt x="912235" y="1572768"/>
                      </a:moveTo>
                      <a:cubicBezTo>
                        <a:pt x="903486" y="1567254"/>
                        <a:pt x="900860" y="1555695"/>
                        <a:pt x="906374" y="1546941"/>
                      </a:cubicBezTo>
                      <a:cubicBezTo>
                        <a:pt x="906379" y="1546936"/>
                        <a:pt x="906379" y="1546931"/>
                        <a:pt x="906384" y="1546927"/>
                      </a:cubicBezTo>
                      <a:lnTo>
                        <a:pt x="906384" y="1546927"/>
                      </a:lnTo>
                      <a:cubicBezTo>
                        <a:pt x="911898" y="1538177"/>
                        <a:pt x="923457" y="1535551"/>
                        <a:pt x="932211" y="1541066"/>
                      </a:cubicBezTo>
                      <a:cubicBezTo>
                        <a:pt x="932216" y="1541070"/>
                        <a:pt x="932220" y="1541070"/>
                        <a:pt x="932225" y="1541075"/>
                      </a:cubicBezTo>
                      <a:lnTo>
                        <a:pt x="932225" y="1541075"/>
                      </a:lnTo>
                      <a:cubicBezTo>
                        <a:pt x="940966" y="1546604"/>
                        <a:pt x="943564" y="1558176"/>
                        <a:pt x="938035" y="1566912"/>
                      </a:cubicBezTo>
                      <a:cubicBezTo>
                        <a:pt x="938030" y="1566912"/>
                        <a:pt x="938030" y="1566916"/>
                        <a:pt x="938030" y="1566916"/>
                      </a:cubicBezTo>
                      <a:lnTo>
                        <a:pt x="938030" y="1566916"/>
                      </a:lnTo>
                      <a:cubicBezTo>
                        <a:pt x="934608" y="1572356"/>
                        <a:pt x="928634" y="1575661"/>
                        <a:pt x="922207" y="1575671"/>
                      </a:cubicBezTo>
                      <a:lnTo>
                        <a:pt x="922207" y="1575671"/>
                      </a:lnTo>
                      <a:cubicBezTo>
                        <a:pt x="918663" y="1575619"/>
                        <a:pt x="915203" y="1574566"/>
                        <a:pt x="912235" y="1572628"/>
                      </a:cubicBezTo>
                      <a:close/>
                      <a:moveTo>
                        <a:pt x="956100" y="1500815"/>
                      </a:moveTo>
                      <a:cubicBezTo>
                        <a:pt x="947107" y="1495707"/>
                        <a:pt x="943957" y="1484280"/>
                        <a:pt x="949059" y="1475287"/>
                      </a:cubicBezTo>
                      <a:cubicBezTo>
                        <a:pt x="949064" y="1475273"/>
                        <a:pt x="949074" y="1475263"/>
                        <a:pt x="949078" y="1475254"/>
                      </a:cubicBezTo>
                      <a:lnTo>
                        <a:pt x="949078" y="1475254"/>
                      </a:lnTo>
                      <a:cubicBezTo>
                        <a:pt x="954172" y="1466261"/>
                        <a:pt x="965595" y="1463096"/>
                        <a:pt x="974592" y="1468185"/>
                      </a:cubicBezTo>
                      <a:lnTo>
                        <a:pt x="974592" y="1468185"/>
                      </a:lnTo>
                      <a:cubicBezTo>
                        <a:pt x="983599" y="1473269"/>
                        <a:pt x="986773" y="1484696"/>
                        <a:pt x="981689" y="1493699"/>
                      </a:cubicBezTo>
                      <a:cubicBezTo>
                        <a:pt x="981680" y="1493713"/>
                        <a:pt x="981670" y="1493731"/>
                        <a:pt x="981661" y="1493745"/>
                      </a:cubicBezTo>
                      <a:lnTo>
                        <a:pt x="981661" y="1493745"/>
                      </a:lnTo>
                      <a:cubicBezTo>
                        <a:pt x="978295" y="1499579"/>
                        <a:pt x="972055" y="1503151"/>
                        <a:pt x="965323" y="1503108"/>
                      </a:cubicBezTo>
                      <a:lnTo>
                        <a:pt x="965323" y="1503108"/>
                      </a:lnTo>
                      <a:cubicBezTo>
                        <a:pt x="962102" y="1503151"/>
                        <a:pt x="958928" y="1502359"/>
                        <a:pt x="956100" y="1500815"/>
                      </a:cubicBezTo>
                      <a:close/>
                      <a:moveTo>
                        <a:pt x="996735" y="1427082"/>
                      </a:moveTo>
                      <a:cubicBezTo>
                        <a:pt x="987527" y="1422410"/>
                        <a:pt x="983843" y="1411160"/>
                        <a:pt x="988496" y="1401943"/>
                      </a:cubicBezTo>
                      <a:lnTo>
                        <a:pt x="988496" y="1401943"/>
                      </a:lnTo>
                      <a:cubicBezTo>
                        <a:pt x="993154" y="1392715"/>
                        <a:pt x="1004404" y="1389008"/>
                        <a:pt x="1013635" y="1393656"/>
                      </a:cubicBezTo>
                      <a:lnTo>
                        <a:pt x="1013635" y="1393656"/>
                      </a:lnTo>
                      <a:cubicBezTo>
                        <a:pt x="1022872" y="1398305"/>
                        <a:pt x="1026594" y="1409564"/>
                        <a:pt x="1021940" y="1418800"/>
                      </a:cubicBezTo>
                      <a:cubicBezTo>
                        <a:pt x="1021935" y="1418814"/>
                        <a:pt x="1021926" y="1418828"/>
                        <a:pt x="1021921" y="1418842"/>
                      </a:cubicBezTo>
                      <a:lnTo>
                        <a:pt x="1021921" y="1418842"/>
                      </a:lnTo>
                      <a:cubicBezTo>
                        <a:pt x="1018729" y="1425134"/>
                        <a:pt x="1012268" y="1429100"/>
                        <a:pt x="1005209" y="1429095"/>
                      </a:cubicBezTo>
                      <a:lnTo>
                        <a:pt x="1005209" y="1429095"/>
                      </a:lnTo>
                      <a:cubicBezTo>
                        <a:pt x="1002264" y="1429100"/>
                        <a:pt x="999362" y="1428411"/>
                        <a:pt x="996735" y="1427082"/>
                      </a:cubicBezTo>
                      <a:close/>
                      <a:moveTo>
                        <a:pt x="1033766" y="1351383"/>
                      </a:moveTo>
                      <a:cubicBezTo>
                        <a:pt x="1024370" y="1347128"/>
                        <a:pt x="1020185" y="1336075"/>
                        <a:pt x="1024403" y="1326665"/>
                      </a:cubicBezTo>
                      <a:lnTo>
                        <a:pt x="1024403" y="1326665"/>
                      </a:lnTo>
                      <a:cubicBezTo>
                        <a:pt x="1028658" y="1317270"/>
                        <a:pt x="1039711" y="1313084"/>
                        <a:pt x="1049121" y="1317302"/>
                      </a:cubicBezTo>
                      <a:lnTo>
                        <a:pt x="1049121" y="1317302"/>
                      </a:lnTo>
                      <a:cubicBezTo>
                        <a:pt x="1058544" y="1321558"/>
                        <a:pt x="1062734" y="1332643"/>
                        <a:pt x="1058484" y="1342067"/>
                      </a:cubicBezTo>
                      <a:lnTo>
                        <a:pt x="1058484" y="1342067"/>
                      </a:lnTo>
                      <a:cubicBezTo>
                        <a:pt x="1055469" y="1348827"/>
                        <a:pt x="1048751" y="1353176"/>
                        <a:pt x="1041350" y="1353162"/>
                      </a:cubicBezTo>
                      <a:lnTo>
                        <a:pt x="1041350" y="1353162"/>
                      </a:lnTo>
                      <a:cubicBezTo>
                        <a:pt x="1038714" y="1353064"/>
                        <a:pt x="1036130" y="1352408"/>
                        <a:pt x="1033766" y="1351243"/>
                      </a:cubicBezTo>
                      <a:close/>
                      <a:moveTo>
                        <a:pt x="1067191" y="1274046"/>
                      </a:moveTo>
                      <a:cubicBezTo>
                        <a:pt x="1057561" y="1270282"/>
                        <a:pt x="1052805" y="1259426"/>
                        <a:pt x="1056564" y="1249796"/>
                      </a:cubicBezTo>
                      <a:lnTo>
                        <a:pt x="1056564" y="1249796"/>
                      </a:lnTo>
                      <a:cubicBezTo>
                        <a:pt x="1060328" y="1240166"/>
                        <a:pt x="1071184" y="1235410"/>
                        <a:pt x="1080814" y="1239169"/>
                      </a:cubicBezTo>
                      <a:lnTo>
                        <a:pt x="1080814" y="1239169"/>
                      </a:lnTo>
                      <a:cubicBezTo>
                        <a:pt x="1090448" y="1242923"/>
                        <a:pt x="1095214" y="1253780"/>
                        <a:pt x="1091460" y="1263419"/>
                      </a:cubicBezTo>
                      <a:cubicBezTo>
                        <a:pt x="1091455" y="1263433"/>
                        <a:pt x="1091446" y="1263452"/>
                        <a:pt x="1091441" y="1263466"/>
                      </a:cubicBezTo>
                      <a:lnTo>
                        <a:pt x="1091441" y="1263466"/>
                      </a:lnTo>
                      <a:cubicBezTo>
                        <a:pt x="1088627" y="1270647"/>
                        <a:pt x="1081694" y="1275366"/>
                        <a:pt x="1073979" y="1275357"/>
                      </a:cubicBezTo>
                      <a:lnTo>
                        <a:pt x="1073979" y="1275357"/>
                      </a:lnTo>
                      <a:cubicBezTo>
                        <a:pt x="1071643" y="1275310"/>
                        <a:pt x="1069340" y="1274813"/>
                        <a:pt x="1067191" y="1273905"/>
                      </a:cubicBezTo>
                      <a:close/>
                      <a:moveTo>
                        <a:pt x="1096544" y="1195070"/>
                      </a:moveTo>
                      <a:cubicBezTo>
                        <a:pt x="1086759" y="1191746"/>
                        <a:pt x="1079831" y="1181026"/>
                        <a:pt x="1084512" y="1171335"/>
                      </a:cubicBezTo>
                      <a:lnTo>
                        <a:pt x="1084512" y="1171335"/>
                      </a:lnTo>
                      <a:cubicBezTo>
                        <a:pt x="1088197" y="1161724"/>
                        <a:pt x="1098692" y="1156612"/>
                        <a:pt x="1108528" y="1159631"/>
                      </a:cubicBezTo>
                      <a:lnTo>
                        <a:pt x="1108528" y="1159631"/>
                      </a:lnTo>
                      <a:cubicBezTo>
                        <a:pt x="1118350" y="1162871"/>
                        <a:pt x="1123687" y="1173456"/>
                        <a:pt x="1120447" y="1183277"/>
                      </a:cubicBezTo>
                      <a:cubicBezTo>
                        <a:pt x="1120438" y="1183310"/>
                        <a:pt x="1120428" y="1183338"/>
                        <a:pt x="1120419" y="1183366"/>
                      </a:cubicBezTo>
                      <a:lnTo>
                        <a:pt x="1120419" y="1183366"/>
                      </a:lnTo>
                      <a:cubicBezTo>
                        <a:pt x="1117840" y="1191011"/>
                        <a:pt x="1110649" y="1196142"/>
                        <a:pt x="1102583" y="1196100"/>
                      </a:cubicBezTo>
                      <a:lnTo>
                        <a:pt x="1102583" y="1196100"/>
                      </a:lnTo>
                      <a:cubicBezTo>
                        <a:pt x="1100528" y="1196076"/>
                        <a:pt x="1098491" y="1195725"/>
                        <a:pt x="1096544" y="1195070"/>
                      </a:cubicBezTo>
                      <a:close/>
                      <a:moveTo>
                        <a:pt x="1122760" y="1115813"/>
                      </a:moveTo>
                      <a:cubicBezTo>
                        <a:pt x="1113186" y="1113383"/>
                        <a:pt x="1107395" y="1103655"/>
                        <a:pt x="1109825" y="1094082"/>
                      </a:cubicBezTo>
                      <a:cubicBezTo>
                        <a:pt x="1109858" y="1093946"/>
                        <a:pt x="1109895" y="1093806"/>
                        <a:pt x="1109932" y="1093670"/>
                      </a:cubicBezTo>
                      <a:lnTo>
                        <a:pt x="1109932" y="1093670"/>
                      </a:lnTo>
                      <a:cubicBezTo>
                        <a:pt x="1112788" y="1079626"/>
                        <a:pt x="1123181" y="1077004"/>
                        <a:pt x="1133106" y="1079626"/>
                      </a:cubicBezTo>
                      <a:lnTo>
                        <a:pt x="1133106" y="1079626"/>
                      </a:lnTo>
                      <a:cubicBezTo>
                        <a:pt x="1142834" y="1082182"/>
                        <a:pt x="1148648" y="1092134"/>
                        <a:pt x="1146097" y="1101862"/>
                      </a:cubicBezTo>
                      <a:cubicBezTo>
                        <a:pt x="1146059" y="1102003"/>
                        <a:pt x="1146022" y="1102143"/>
                        <a:pt x="1145980" y="1102284"/>
                      </a:cubicBezTo>
                      <a:lnTo>
                        <a:pt x="1145980" y="1102284"/>
                      </a:lnTo>
                      <a:cubicBezTo>
                        <a:pt x="1143686" y="1110364"/>
                        <a:pt x="1136355" y="1115982"/>
                        <a:pt x="1127956" y="1116094"/>
                      </a:cubicBezTo>
                      <a:lnTo>
                        <a:pt x="1127956" y="1116094"/>
                      </a:lnTo>
                      <a:cubicBezTo>
                        <a:pt x="1126233" y="1116253"/>
                        <a:pt x="1124501" y="1116160"/>
                        <a:pt x="1122806" y="1115813"/>
                      </a:cubicBezTo>
                      <a:close/>
                      <a:moveTo>
                        <a:pt x="1144856" y="1033513"/>
                      </a:moveTo>
                      <a:cubicBezTo>
                        <a:pt x="1134777" y="1031201"/>
                        <a:pt x="1128481" y="1021154"/>
                        <a:pt x="1130793" y="1011075"/>
                      </a:cubicBezTo>
                      <a:cubicBezTo>
                        <a:pt x="1130798" y="1011047"/>
                        <a:pt x="1130807" y="1011024"/>
                        <a:pt x="1130812" y="1010996"/>
                      </a:cubicBezTo>
                      <a:lnTo>
                        <a:pt x="1130812" y="1010996"/>
                      </a:lnTo>
                      <a:cubicBezTo>
                        <a:pt x="1133129" y="1000917"/>
                        <a:pt x="1143180" y="994625"/>
                        <a:pt x="1153259" y="996947"/>
                      </a:cubicBezTo>
                      <a:cubicBezTo>
                        <a:pt x="1153269" y="996947"/>
                        <a:pt x="1153273" y="996951"/>
                        <a:pt x="1153283" y="996951"/>
                      </a:cubicBezTo>
                      <a:lnTo>
                        <a:pt x="1153283" y="996951"/>
                      </a:lnTo>
                      <a:cubicBezTo>
                        <a:pt x="1163362" y="999264"/>
                        <a:pt x="1169658" y="1009310"/>
                        <a:pt x="1167346" y="1019389"/>
                      </a:cubicBezTo>
                      <a:cubicBezTo>
                        <a:pt x="1167341" y="1019418"/>
                        <a:pt x="1167332" y="1019441"/>
                        <a:pt x="1167327" y="1019469"/>
                      </a:cubicBezTo>
                      <a:lnTo>
                        <a:pt x="1167327" y="1019469"/>
                      </a:lnTo>
                      <a:cubicBezTo>
                        <a:pt x="1165351" y="1027933"/>
                        <a:pt x="1157810" y="1033925"/>
                        <a:pt x="1149116" y="1033935"/>
                      </a:cubicBezTo>
                      <a:lnTo>
                        <a:pt x="1149116" y="1033935"/>
                      </a:lnTo>
                      <a:cubicBezTo>
                        <a:pt x="1147702" y="1033944"/>
                        <a:pt x="1146289" y="1033804"/>
                        <a:pt x="1144903" y="1033513"/>
                      </a:cubicBezTo>
                      <a:close/>
                      <a:moveTo>
                        <a:pt x="1163067" y="951214"/>
                      </a:moveTo>
                      <a:cubicBezTo>
                        <a:pt x="1152899" y="949322"/>
                        <a:pt x="1146190" y="939548"/>
                        <a:pt x="1148081" y="929379"/>
                      </a:cubicBezTo>
                      <a:cubicBezTo>
                        <a:pt x="1148081" y="929370"/>
                        <a:pt x="1148086" y="929361"/>
                        <a:pt x="1148086" y="929351"/>
                      </a:cubicBezTo>
                      <a:lnTo>
                        <a:pt x="1148086" y="929351"/>
                      </a:lnTo>
                      <a:cubicBezTo>
                        <a:pt x="1149982" y="919193"/>
                        <a:pt x="1159743" y="912489"/>
                        <a:pt x="1169902" y="914371"/>
                      </a:cubicBezTo>
                      <a:lnTo>
                        <a:pt x="1169902" y="914371"/>
                      </a:lnTo>
                      <a:cubicBezTo>
                        <a:pt x="1180075" y="916243"/>
                        <a:pt x="1186802" y="926004"/>
                        <a:pt x="1184929" y="936177"/>
                      </a:cubicBezTo>
                      <a:cubicBezTo>
                        <a:pt x="1184929" y="936177"/>
                        <a:pt x="1184929" y="936182"/>
                        <a:pt x="1184929" y="936186"/>
                      </a:cubicBezTo>
                      <a:lnTo>
                        <a:pt x="1184929" y="936186"/>
                      </a:lnTo>
                      <a:cubicBezTo>
                        <a:pt x="1183281" y="945053"/>
                        <a:pt x="1175552" y="951490"/>
                        <a:pt x="1166531" y="951495"/>
                      </a:cubicBezTo>
                      <a:lnTo>
                        <a:pt x="1166531" y="951495"/>
                      </a:lnTo>
                      <a:cubicBezTo>
                        <a:pt x="1165389" y="951490"/>
                        <a:pt x="1164242" y="951396"/>
                        <a:pt x="1163114" y="951214"/>
                      </a:cubicBezTo>
                      <a:close/>
                      <a:moveTo>
                        <a:pt x="1177111" y="868118"/>
                      </a:moveTo>
                      <a:cubicBezTo>
                        <a:pt x="1166864" y="866714"/>
                        <a:pt x="1159696" y="857271"/>
                        <a:pt x="1161096" y="847028"/>
                      </a:cubicBezTo>
                      <a:cubicBezTo>
                        <a:pt x="1161101" y="847019"/>
                        <a:pt x="1161101" y="847010"/>
                        <a:pt x="1161101" y="847005"/>
                      </a:cubicBezTo>
                      <a:lnTo>
                        <a:pt x="1161101" y="847005"/>
                      </a:lnTo>
                      <a:cubicBezTo>
                        <a:pt x="1162505" y="836757"/>
                        <a:pt x="1171948" y="829590"/>
                        <a:pt x="1182190" y="830990"/>
                      </a:cubicBezTo>
                      <a:cubicBezTo>
                        <a:pt x="1182200" y="830994"/>
                        <a:pt x="1182204" y="830994"/>
                        <a:pt x="1182214" y="830994"/>
                      </a:cubicBezTo>
                      <a:lnTo>
                        <a:pt x="1182214" y="830994"/>
                      </a:lnTo>
                      <a:cubicBezTo>
                        <a:pt x="1192448" y="832399"/>
                        <a:pt x="1199610" y="841823"/>
                        <a:pt x="1198224" y="852061"/>
                      </a:cubicBezTo>
                      <a:lnTo>
                        <a:pt x="1198224" y="852061"/>
                      </a:lnTo>
                      <a:cubicBezTo>
                        <a:pt x="1196951" y="861405"/>
                        <a:pt x="1188927" y="868343"/>
                        <a:pt x="1179499" y="868259"/>
                      </a:cubicBezTo>
                      <a:lnTo>
                        <a:pt x="1179499" y="868259"/>
                      </a:lnTo>
                      <a:close/>
                      <a:moveTo>
                        <a:pt x="1187410" y="784414"/>
                      </a:moveTo>
                      <a:cubicBezTo>
                        <a:pt x="1177111" y="783496"/>
                        <a:pt x="1169499" y="774405"/>
                        <a:pt x="1170417" y="764106"/>
                      </a:cubicBezTo>
                      <a:cubicBezTo>
                        <a:pt x="1170417" y="764101"/>
                        <a:pt x="1170417" y="764101"/>
                        <a:pt x="1170417" y="764097"/>
                      </a:cubicBezTo>
                      <a:lnTo>
                        <a:pt x="1170417" y="764097"/>
                      </a:lnTo>
                      <a:cubicBezTo>
                        <a:pt x="1171334" y="753812"/>
                        <a:pt x="1180402" y="746209"/>
                        <a:pt x="1190687" y="747103"/>
                      </a:cubicBezTo>
                      <a:lnTo>
                        <a:pt x="1190687" y="747103"/>
                      </a:lnTo>
                      <a:cubicBezTo>
                        <a:pt x="1200991" y="747997"/>
                        <a:pt x="1208617" y="757070"/>
                        <a:pt x="1207728" y="767374"/>
                      </a:cubicBezTo>
                      <a:lnTo>
                        <a:pt x="1207728" y="767374"/>
                      </a:lnTo>
                      <a:cubicBezTo>
                        <a:pt x="1206876" y="777069"/>
                        <a:pt x="1198735" y="784498"/>
                        <a:pt x="1189002" y="784461"/>
                      </a:cubicBezTo>
                      <a:lnTo>
                        <a:pt x="1187317" y="784461"/>
                      </a:lnTo>
                      <a:close/>
                      <a:moveTo>
                        <a:pt x="1193683" y="700429"/>
                      </a:moveTo>
                      <a:cubicBezTo>
                        <a:pt x="1183469" y="699802"/>
                        <a:pt x="1175646" y="691085"/>
                        <a:pt x="1176128" y="680861"/>
                      </a:cubicBezTo>
                      <a:lnTo>
                        <a:pt x="1176128" y="680861"/>
                      </a:lnTo>
                      <a:cubicBezTo>
                        <a:pt x="1176535" y="670533"/>
                        <a:pt x="1185229" y="662491"/>
                        <a:pt x="1195556" y="662884"/>
                      </a:cubicBezTo>
                      <a:lnTo>
                        <a:pt x="1195556" y="662884"/>
                      </a:lnTo>
                      <a:cubicBezTo>
                        <a:pt x="1205888" y="663287"/>
                        <a:pt x="1213940" y="671994"/>
                        <a:pt x="1213538" y="682326"/>
                      </a:cubicBezTo>
                      <a:cubicBezTo>
                        <a:pt x="1213533" y="682354"/>
                        <a:pt x="1213533" y="682378"/>
                        <a:pt x="1213533" y="682406"/>
                      </a:cubicBezTo>
                      <a:lnTo>
                        <a:pt x="1213533" y="682406"/>
                      </a:lnTo>
                      <a:cubicBezTo>
                        <a:pt x="1213154" y="692471"/>
                        <a:pt x="1204882" y="700434"/>
                        <a:pt x="1194807" y="700429"/>
                      </a:cubicBezTo>
                      <a:lnTo>
                        <a:pt x="1194058" y="700429"/>
                      </a:lnTo>
                      <a:close/>
                      <a:moveTo>
                        <a:pt x="1177064" y="597437"/>
                      </a:moveTo>
                      <a:cubicBezTo>
                        <a:pt x="1176933" y="587096"/>
                        <a:pt x="1185215" y="578609"/>
                        <a:pt x="1195556" y="578478"/>
                      </a:cubicBezTo>
                      <a:cubicBezTo>
                        <a:pt x="1195636" y="578478"/>
                        <a:pt x="1195710" y="578478"/>
                        <a:pt x="1195790" y="578478"/>
                      </a:cubicBezTo>
                      <a:lnTo>
                        <a:pt x="1195790" y="578478"/>
                      </a:lnTo>
                      <a:cubicBezTo>
                        <a:pt x="1206131" y="578478"/>
                        <a:pt x="1214516" y="586862"/>
                        <a:pt x="1214516" y="597203"/>
                      </a:cubicBezTo>
                      <a:lnTo>
                        <a:pt x="1214516" y="597203"/>
                      </a:lnTo>
                      <a:cubicBezTo>
                        <a:pt x="1214516" y="607545"/>
                        <a:pt x="1206131" y="615929"/>
                        <a:pt x="1195790" y="615929"/>
                      </a:cubicBezTo>
                      <a:lnTo>
                        <a:pt x="1195790" y="615929"/>
                      </a:lnTo>
                      <a:cubicBezTo>
                        <a:pt x="1185664" y="615779"/>
                        <a:pt x="1177495" y="607610"/>
                        <a:pt x="1177345" y="597484"/>
                      </a:cubicBezTo>
                      <a:close/>
                      <a:moveTo>
                        <a:pt x="1174349" y="514108"/>
                      </a:moveTo>
                      <a:cubicBezTo>
                        <a:pt x="1173741" y="503785"/>
                        <a:pt x="1181615" y="494919"/>
                        <a:pt x="1191937" y="494310"/>
                      </a:cubicBezTo>
                      <a:cubicBezTo>
                        <a:pt x="1191956" y="494305"/>
                        <a:pt x="1191979" y="494305"/>
                        <a:pt x="1191998" y="494305"/>
                      </a:cubicBezTo>
                      <a:lnTo>
                        <a:pt x="1191998" y="494305"/>
                      </a:lnTo>
                      <a:cubicBezTo>
                        <a:pt x="1202325" y="493720"/>
                        <a:pt x="1211169" y="501618"/>
                        <a:pt x="1211749" y="511945"/>
                      </a:cubicBezTo>
                      <a:cubicBezTo>
                        <a:pt x="1211754" y="511964"/>
                        <a:pt x="1211754" y="511982"/>
                        <a:pt x="1211754" y="512001"/>
                      </a:cubicBezTo>
                      <a:lnTo>
                        <a:pt x="1211754" y="512001"/>
                      </a:lnTo>
                      <a:cubicBezTo>
                        <a:pt x="1212536" y="522160"/>
                        <a:pt x="1204938" y="531027"/>
                        <a:pt x="1194784" y="531813"/>
                      </a:cubicBezTo>
                      <a:cubicBezTo>
                        <a:pt x="1194559" y="531827"/>
                        <a:pt x="1194330" y="531841"/>
                        <a:pt x="1194105" y="531850"/>
                      </a:cubicBezTo>
                      <a:lnTo>
                        <a:pt x="1193075" y="531850"/>
                      </a:lnTo>
                      <a:cubicBezTo>
                        <a:pt x="1183249" y="531719"/>
                        <a:pt x="1175197" y="524014"/>
                        <a:pt x="1174630" y="514201"/>
                      </a:cubicBezTo>
                      <a:close/>
                      <a:moveTo>
                        <a:pt x="1167702" y="430919"/>
                      </a:moveTo>
                      <a:lnTo>
                        <a:pt x="1167702" y="430919"/>
                      </a:lnTo>
                      <a:cubicBezTo>
                        <a:pt x="1166700" y="421069"/>
                        <a:pt x="1173872" y="412268"/>
                        <a:pt x="1183721" y="411266"/>
                      </a:cubicBezTo>
                      <a:cubicBezTo>
                        <a:pt x="1183937" y="411243"/>
                        <a:pt x="1184152" y="411224"/>
                        <a:pt x="1184367" y="411210"/>
                      </a:cubicBezTo>
                      <a:lnTo>
                        <a:pt x="1184367" y="411210"/>
                      </a:lnTo>
                      <a:cubicBezTo>
                        <a:pt x="1194667" y="410133"/>
                        <a:pt x="1203842" y="414815"/>
                        <a:pt x="1204919" y="428859"/>
                      </a:cubicBezTo>
                      <a:lnTo>
                        <a:pt x="1204919" y="428859"/>
                      </a:lnTo>
                      <a:cubicBezTo>
                        <a:pt x="1205949" y="428859"/>
                        <a:pt x="1198506" y="447585"/>
                        <a:pt x="1188206" y="448474"/>
                      </a:cubicBezTo>
                      <a:lnTo>
                        <a:pt x="1188206" y="448474"/>
                      </a:lnTo>
                      <a:cubicBezTo>
                        <a:pt x="1187551" y="448474"/>
                        <a:pt x="1186895" y="448100"/>
                        <a:pt x="1186240" y="448100"/>
                      </a:cubicBezTo>
                      <a:lnTo>
                        <a:pt x="1186240" y="448100"/>
                      </a:lnTo>
                      <a:cubicBezTo>
                        <a:pt x="1176727" y="447748"/>
                        <a:pt x="1168933" y="440436"/>
                        <a:pt x="1167982" y="430966"/>
                      </a:cubicBezTo>
                      <a:close/>
                      <a:moveTo>
                        <a:pt x="1157402" y="348244"/>
                      </a:moveTo>
                      <a:cubicBezTo>
                        <a:pt x="1155862" y="338034"/>
                        <a:pt x="1162880" y="328508"/>
                        <a:pt x="1173085" y="326944"/>
                      </a:cubicBezTo>
                      <a:lnTo>
                        <a:pt x="1173085" y="326944"/>
                      </a:lnTo>
                      <a:cubicBezTo>
                        <a:pt x="1183295" y="325376"/>
                        <a:pt x="1192845" y="332370"/>
                        <a:pt x="1194432" y="342580"/>
                      </a:cubicBezTo>
                      <a:lnTo>
                        <a:pt x="1194432" y="342580"/>
                      </a:lnTo>
                      <a:cubicBezTo>
                        <a:pt x="1196001" y="352804"/>
                        <a:pt x="1188983" y="362359"/>
                        <a:pt x="1178759" y="363927"/>
                      </a:cubicBezTo>
                      <a:cubicBezTo>
                        <a:pt x="1178754" y="363927"/>
                        <a:pt x="1178754" y="363927"/>
                        <a:pt x="1178750" y="363927"/>
                      </a:cubicBezTo>
                      <a:lnTo>
                        <a:pt x="1178750" y="363927"/>
                      </a:lnTo>
                      <a:cubicBezTo>
                        <a:pt x="1177804" y="364077"/>
                        <a:pt x="1176849" y="364152"/>
                        <a:pt x="1175894" y="364161"/>
                      </a:cubicBezTo>
                      <a:lnTo>
                        <a:pt x="1175894" y="364161"/>
                      </a:lnTo>
                      <a:cubicBezTo>
                        <a:pt x="1166643" y="364152"/>
                        <a:pt x="1158788" y="357387"/>
                        <a:pt x="1157402" y="348244"/>
                      </a:cubicBezTo>
                      <a:close/>
                      <a:moveTo>
                        <a:pt x="1142703" y="266085"/>
                      </a:moveTo>
                      <a:cubicBezTo>
                        <a:pt x="1140662" y="255950"/>
                        <a:pt x="1147220" y="246081"/>
                        <a:pt x="1157355" y="244036"/>
                      </a:cubicBezTo>
                      <a:lnTo>
                        <a:pt x="1157355" y="244036"/>
                      </a:lnTo>
                      <a:cubicBezTo>
                        <a:pt x="1167486" y="241966"/>
                        <a:pt x="1177383" y="248502"/>
                        <a:pt x="1179452" y="258632"/>
                      </a:cubicBezTo>
                      <a:cubicBezTo>
                        <a:pt x="1179452" y="258637"/>
                        <a:pt x="1179452" y="258637"/>
                        <a:pt x="1179452" y="258642"/>
                      </a:cubicBezTo>
                      <a:lnTo>
                        <a:pt x="1179452" y="258642"/>
                      </a:lnTo>
                      <a:cubicBezTo>
                        <a:pt x="1181516" y="268777"/>
                        <a:pt x="1174977" y="278664"/>
                        <a:pt x="1164841" y="280729"/>
                      </a:cubicBezTo>
                      <a:cubicBezTo>
                        <a:pt x="1164827" y="280733"/>
                        <a:pt x="1164813" y="280733"/>
                        <a:pt x="1164799" y="280738"/>
                      </a:cubicBezTo>
                      <a:lnTo>
                        <a:pt x="1164799" y="280738"/>
                      </a:lnTo>
                      <a:cubicBezTo>
                        <a:pt x="1163563" y="280977"/>
                        <a:pt x="1162313" y="281103"/>
                        <a:pt x="1161054" y="281113"/>
                      </a:cubicBezTo>
                      <a:lnTo>
                        <a:pt x="1161054" y="281113"/>
                      </a:lnTo>
                      <a:cubicBezTo>
                        <a:pt x="1152140" y="281108"/>
                        <a:pt x="1144463" y="274826"/>
                        <a:pt x="1142703" y="266085"/>
                      </a:cubicBezTo>
                      <a:close/>
                      <a:moveTo>
                        <a:pt x="1123977" y="184769"/>
                      </a:moveTo>
                      <a:cubicBezTo>
                        <a:pt x="1121468" y="174750"/>
                        <a:pt x="1127539" y="164592"/>
                        <a:pt x="1137553" y="162064"/>
                      </a:cubicBezTo>
                      <a:lnTo>
                        <a:pt x="1137553" y="162064"/>
                      </a:lnTo>
                      <a:cubicBezTo>
                        <a:pt x="1147581" y="159526"/>
                        <a:pt x="1157763" y="165598"/>
                        <a:pt x="1160300" y="175621"/>
                      </a:cubicBezTo>
                      <a:cubicBezTo>
                        <a:pt x="1160300" y="175631"/>
                        <a:pt x="1160305" y="175635"/>
                        <a:pt x="1160305" y="175640"/>
                      </a:cubicBezTo>
                      <a:lnTo>
                        <a:pt x="1160305" y="175640"/>
                      </a:lnTo>
                      <a:cubicBezTo>
                        <a:pt x="1162814" y="185658"/>
                        <a:pt x="1156742" y="195817"/>
                        <a:pt x="1146729" y="198345"/>
                      </a:cubicBezTo>
                      <a:lnTo>
                        <a:pt x="1146729" y="198345"/>
                      </a:lnTo>
                      <a:cubicBezTo>
                        <a:pt x="1145202" y="198761"/>
                        <a:pt x="1143629" y="198963"/>
                        <a:pt x="1142047" y="198953"/>
                      </a:cubicBezTo>
                      <a:lnTo>
                        <a:pt x="1142047" y="198953"/>
                      </a:lnTo>
                      <a:cubicBezTo>
                        <a:pt x="1133607" y="198813"/>
                        <a:pt x="1126299" y="193046"/>
                        <a:pt x="1124211" y="184862"/>
                      </a:cubicBezTo>
                      <a:close/>
                      <a:moveTo>
                        <a:pt x="1101693" y="104435"/>
                      </a:moveTo>
                      <a:cubicBezTo>
                        <a:pt x="1098660" y="94548"/>
                        <a:pt x="1104216" y="84076"/>
                        <a:pt x="1114104" y="81042"/>
                      </a:cubicBezTo>
                      <a:cubicBezTo>
                        <a:pt x="1114118" y="81037"/>
                        <a:pt x="1114132" y="81033"/>
                        <a:pt x="1114146" y="81028"/>
                      </a:cubicBezTo>
                      <a:lnTo>
                        <a:pt x="1114146" y="81028"/>
                      </a:lnTo>
                      <a:cubicBezTo>
                        <a:pt x="1124033" y="78004"/>
                        <a:pt x="1134505" y="83565"/>
                        <a:pt x="1137530" y="93457"/>
                      </a:cubicBezTo>
                      <a:cubicBezTo>
                        <a:pt x="1137539" y="93481"/>
                        <a:pt x="1137544" y="93504"/>
                        <a:pt x="1137553" y="93528"/>
                      </a:cubicBezTo>
                      <a:lnTo>
                        <a:pt x="1137553" y="93528"/>
                      </a:lnTo>
                      <a:cubicBezTo>
                        <a:pt x="1140587" y="103415"/>
                        <a:pt x="1135030" y="113887"/>
                        <a:pt x="1125143" y="116921"/>
                      </a:cubicBezTo>
                      <a:cubicBezTo>
                        <a:pt x="1125129" y="116925"/>
                        <a:pt x="1125115" y="116930"/>
                        <a:pt x="1125100" y="116935"/>
                      </a:cubicBezTo>
                      <a:lnTo>
                        <a:pt x="1125100" y="116935"/>
                      </a:lnTo>
                      <a:cubicBezTo>
                        <a:pt x="1123326" y="117468"/>
                        <a:pt x="1121477" y="117740"/>
                        <a:pt x="1119623" y="117731"/>
                      </a:cubicBezTo>
                      <a:lnTo>
                        <a:pt x="1119623" y="117731"/>
                      </a:lnTo>
                      <a:cubicBezTo>
                        <a:pt x="1111482" y="117646"/>
                        <a:pt x="1104329" y="112309"/>
                        <a:pt x="1101927" y="104529"/>
                      </a:cubicBezTo>
                      <a:close/>
                      <a:moveTo>
                        <a:pt x="1075618" y="25225"/>
                      </a:moveTo>
                      <a:cubicBezTo>
                        <a:pt x="1072210" y="15376"/>
                        <a:pt x="1077368" y="4622"/>
                        <a:pt x="1087181" y="1116"/>
                      </a:cubicBezTo>
                      <a:lnTo>
                        <a:pt x="1087181" y="1116"/>
                      </a:lnTo>
                      <a:cubicBezTo>
                        <a:pt x="1096862" y="-2376"/>
                        <a:pt x="1107545" y="2600"/>
                        <a:pt x="1111103" y="12258"/>
                      </a:cubicBezTo>
                      <a:lnTo>
                        <a:pt x="1111103" y="12258"/>
                      </a:lnTo>
                      <a:cubicBezTo>
                        <a:pt x="1114567" y="12258"/>
                        <a:pt x="1109464" y="32950"/>
                        <a:pt x="1099680" y="36414"/>
                      </a:cubicBezTo>
                      <a:lnTo>
                        <a:pt x="1099680" y="36414"/>
                      </a:lnTo>
                      <a:cubicBezTo>
                        <a:pt x="1097695" y="37191"/>
                        <a:pt x="1095589" y="37622"/>
                        <a:pt x="1093454" y="37678"/>
                      </a:cubicBezTo>
                      <a:lnTo>
                        <a:pt x="1093454" y="37678"/>
                      </a:lnTo>
                      <a:cubicBezTo>
                        <a:pt x="1085570" y="37673"/>
                        <a:pt x="1078534" y="32734"/>
                        <a:pt x="1075852" y="25319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1E540AA-8465-6A40-A5F0-53BB63D70571}"/>
                </a:ext>
              </a:extLst>
            </p:cNvPr>
            <p:cNvSpPr/>
            <p:nvPr/>
          </p:nvSpPr>
          <p:spPr>
            <a:xfrm>
              <a:off x="1179870" y="2253584"/>
              <a:ext cx="2756292" cy="2756292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363BEB8-0372-9041-A628-5962BACBA94F}"/>
              </a:ext>
            </a:extLst>
          </p:cNvPr>
          <p:cNvGrpSpPr/>
          <p:nvPr/>
        </p:nvGrpSpPr>
        <p:grpSpPr>
          <a:xfrm>
            <a:off x="3445018" y="1438407"/>
            <a:ext cx="2514633" cy="2514600"/>
            <a:chOff x="4869090" y="2200266"/>
            <a:chExt cx="2843821" cy="284656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7B91A2A-8796-C34D-8E50-8C6C925FEA7F}"/>
                </a:ext>
              </a:extLst>
            </p:cNvPr>
            <p:cNvGrpSpPr/>
            <p:nvPr/>
          </p:nvGrpSpPr>
          <p:grpSpPr>
            <a:xfrm rot="18000000">
              <a:off x="4867721" y="2201635"/>
              <a:ext cx="2846560" cy="2843821"/>
              <a:chOff x="492386" y="2089883"/>
              <a:chExt cx="3444338" cy="3441023"/>
            </a:xfrm>
            <a:solidFill>
              <a:schemeClr val="accent4"/>
            </a:solidFill>
          </p:grpSpPr>
          <p:sp>
            <p:nvSpPr>
              <p:cNvPr id="60" name="Freeform: Shape 217">
                <a:extLst>
                  <a:ext uri="{FF2B5EF4-FFF2-40B4-BE49-F238E27FC236}">
                    <a16:creationId xmlns:a16="http://schemas.microsoft.com/office/drawing/2014/main" id="{5A470A04-E0E0-9749-81C3-FD6AC57D091E}"/>
                  </a:ext>
                </a:extLst>
              </p:cNvPr>
              <p:cNvSpPr/>
              <p:nvPr/>
            </p:nvSpPr>
            <p:spPr>
              <a:xfrm rot="19039801">
                <a:off x="706006" y="4666707"/>
                <a:ext cx="180285" cy="180285"/>
              </a:xfrm>
              <a:custGeom>
                <a:avLst/>
                <a:gdLst>
                  <a:gd name="connsiteX0" fmla="*/ 187258 w 187257"/>
                  <a:gd name="connsiteY0" fmla="*/ 93629 h 187257"/>
                  <a:gd name="connsiteX1" fmla="*/ 93629 w 187257"/>
                  <a:gd name="connsiteY1" fmla="*/ 187258 h 187257"/>
                  <a:gd name="connsiteX2" fmla="*/ 0 w 187257"/>
                  <a:gd name="connsiteY2" fmla="*/ 93629 h 187257"/>
                  <a:gd name="connsiteX3" fmla="*/ 93629 w 187257"/>
                  <a:gd name="connsiteY3" fmla="*/ 0 h 187257"/>
                  <a:gd name="connsiteX4" fmla="*/ 187258 w 187257"/>
                  <a:gd name="connsiteY4" fmla="*/ 93629 h 1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257" h="187257">
                    <a:moveTo>
                      <a:pt x="187258" y="93629"/>
                    </a:moveTo>
                    <a:cubicBezTo>
                      <a:pt x="187258" y="145339"/>
                      <a:pt x="145339" y="187258"/>
                      <a:pt x="93629" y="187258"/>
                    </a:cubicBezTo>
                    <a:cubicBezTo>
                      <a:pt x="41919" y="187258"/>
                      <a:pt x="0" y="145339"/>
                      <a:pt x="0" y="93629"/>
                    </a:cubicBezTo>
                    <a:cubicBezTo>
                      <a:pt x="0" y="41919"/>
                      <a:pt x="41919" y="0"/>
                      <a:pt x="93629" y="0"/>
                    </a:cubicBezTo>
                    <a:cubicBezTo>
                      <a:pt x="145339" y="0"/>
                      <a:pt x="187258" y="41919"/>
                      <a:pt x="187258" y="93629"/>
                    </a:cubicBezTo>
                    <a:close/>
                  </a:path>
                </a:pathLst>
              </a:custGeom>
              <a:grpFill/>
              <a:ln w="4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218">
                <a:extLst>
                  <a:ext uri="{FF2B5EF4-FFF2-40B4-BE49-F238E27FC236}">
                    <a16:creationId xmlns:a16="http://schemas.microsoft.com/office/drawing/2014/main" id="{0FB2ED97-61DE-DE47-AE99-7DE86AA6DCC9}"/>
                  </a:ext>
                </a:extLst>
              </p:cNvPr>
              <p:cNvSpPr/>
              <p:nvPr/>
            </p:nvSpPr>
            <p:spPr>
              <a:xfrm rot="21422400">
                <a:off x="3561339" y="2796862"/>
                <a:ext cx="180285" cy="180285"/>
              </a:xfrm>
              <a:custGeom>
                <a:avLst/>
                <a:gdLst>
                  <a:gd name="connsiteX0" fmla="*/ 187257 w 187257"/>
                  <a:gd name="connsiteY0" fmla="*/ 93629 h 187257"/>
                  <a:gd name="connsiteX1" fmla="*/ 93629 w 187257"/>
                  <a:gd name="connsiteY1" fmla="*/ 187258 h 187257"/>
                  <a:gd name="connsiteX2" fmla="*/ 0 w 187257"/>
                  <a:gd name="connsiteY2" fmla="*/ 93629 h 187257"/>
                  <a:gd name="connsiteX3" fmla="*/ 93629 w 187257"/>
                  <a:gd name="connsiteY3" fmla="*/ 0 h 187257"/>
                  <a:gd name="connsiteX4" fmla="*/ 187257 w 187257"/>
                  <a:gd name="connsiteY4" fmla="*/ 93629 h 1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257" h="187257">
                    <a:moveTo>
                      <a:pt x="187257" y="93629"/>
                    </a:moveTo>
                    <a:cubicBezTo>
                      <a:pt x="187257" y="145339"/>
                      <a:pt x="145338" y="187258"/>
                      <a:pt x="93629" y="187258"/>
                    </a:cubicBezTo>
                    <a:cubicBezTo>
                      <a:pt x="41919" y="187258"/>
                      <a:pt x="0" y="145339"/>
                      <a:pt x="0" y="93629"/>
                    </a:cubicBezTo>
                    <a:cubicBezTo>
                      <a:pt x="0" y="41919"/>
                      <a:pt x="41919" y="0"/>
                      <a:pt x="93629" y="0"/>
                    </a:cubicBezTo>
                    <a:cubicBezTo>
                      <a:pt x="145338" y="0"/>
                      <a:pt x="187257" y="41919"/>
                      <a:pt x="187257" y="93629"/>
                    </a:cubicBezTo>
                    <a:close/>
                  </a:path>
                </a:pathLst>
              </a:custGeom>
              <a:grpFill/>
              <a:ln w="4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4326BCE5-3687-6648-AE7F-5981C831AFFF}"/>
                  </a:ext>
                </a:extLst>
              </p:cNvPr>
              <p:cNvGrpSpPr/>
              <p:nvPr/>
            </p:nvGrpSpPr>
            <p:grpSpPr>
              <a:xfrm>
                <a:off x="492386" y="2089883"/>
                <a:ext cx="3444338" cy="3441023"/>
                <a:chOff x="492451" y="1888956"/>
                <a:chExt cx="3444786" cy="3441471"/>
              </a:xfrm>
              <a:grpFill/>
            </p:grpSpPr>
            <p:sp>
              <p:nvSpPr>
                <p:cNvPr id="63" name="Freeform: Shape 219">
                  <a:extLst>
                    <a:ext uri="{FF2B5EF4-FFF2-40B4-BE49-F238E27FC236}">
                      <a16:creationId xmlns:a16="http://schemas.microsoft.com/office/drawing/2014/main" id="{4CC21146-7186-8C44-B0D0-5C9429BD13E7}"/>
                    </a:ext>
                  </a:extLst>
                </p:cNvPr>
                <p:cNvSpPr/>
                <p:nvPr/>
              </p:nvSpPr>
              <p:spPr>
                <a:xfrm>
                  <a:off x="1628608" y="1888956"/>
                  <a:ext cx="1982187" cy="736125"/>
                </a:xfrm>
                <a:custGeom>
                  <a:avLst/>
                  <a:gdLst>
                    <a:gd name="connsiteX0" fmla="*/ 2042241 w 2058583"/>
                    <a:gd name="connsiteY0" fmla="*/ 764497 h 764496"/>
                    <a:gd name="connsiteX1" fmla="*/ 2028945 w 2058583"/>
                    <a:gd name="connsiteY1" fmla="*/ 757709 h 764496"/>
                    <a:gd name="connsiteX2" fmla="*/ 21873 w 2058583"/>
                    <a:gd name="connsiteY2" fmla="*/ 134937 h 764496"/>
                    <a:gd name="connsiteX3" fmla="*/ 947 w 2058583"/>
                    <a:gd name="connsiteY3" fmla="*/ 124966 h 764496"/>
                    <a:gd name="connsiteX4" fmla="*/ 10918 w 2058583"/>
                    <a:gd name="connsiteY4" fmla="*/ 104040 h 764496"/>
                    <a:gd name="connsiteX5" fmla="*/ 1150052 w 2058583"/>
                    <a:gd name="connsiteY5" fmla="*/ 84752 h 764496"/>
                    <a:gd name="connsiteX6" fmla="*/ 2055489 w 2058583"/>
                    <a:gd name="connsiteY6" fmla="*/ 738468 h 764496"/>
                    <a:gd name="connsiteX7" fmla="*/ 2051749 w 2058583"/>
                    <a:gd name="connsiteY7" fmla="*/ 761402 h 764496"/>
                    <a:gd name="connsiteX8" fmla="*/ 2042241 w 2058583"/>
                    <a:gd name="connsiteY8" fmla="*/ 764497 h 76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8583" h="764496">
                      <a:moveTo>
                        <a:pt x="2042241" y="764497"/>
                      </a:moveTo>
                      <a:cubicBezTo>
                        <a:pt x="2036974" y="764502"/>
                        <a:pt x="2032030" y="761978"/>
                        <a:pt x="2028945" y="757709"/>
                      </a:cubicBezTo>
                      <a:cubicBezTo>
                        <a:pt x="1575829" y="132082"/>
                        <a:pt x="750492" y="-123993"/>
                        <a:pt x="21873" y="134937"/>
                      </a:cubicBezTo>
                      <a:cubicBezTo>
                        <a:pt x="13338" y="137962"/>
                        <a:pt x="3971" y="133498"/>
                        <a:pt x="947" y="124966"/>
                      </a:cubicBezTo>
                      <a:cubicBezTo>
                        <a:pt x="-2078" y="116434"/>
                        <a:pt x="2384" y="107065"/>
                        <a:pt x="10918" y="104040"/>
                      </a:cubicBezTo>
                      <a:cubicBezTo>
                        <a:pt x="378130" y="-27737"/>
                        <a:pt x="778590" y="-34517"/>
                        <a:pt x="1150052" y="84752"/>
                      </a:cubicBezTo>
                      <a:cubicBezTo>
                        <a:pt x="1513898" y="200443"/>
                        <a:pt x="1831178" y="429517"/>
                        <a:pt x="2055489" y="738468"/>
                      </a:cubicBezTo>
                      <a:cubicBezTo>
                        <a:pt x="2060789" y="745837"/>
                        <a:pt x="2059112" y="756103"/>
                        <a:pt x="2051749" y="761402"/>
                      </a:cubicBezTo>
                      <a:cubicBezTo>
                        <a:pt x="2048977" y="763397"/>
                        <a:pt x="2045653" y="764478"/>
                        <a:pt x="2042241" y="764497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: Shape 220">
                  <a:extLst>
                    <a:ext uri="{FF2B5EF4-FFF2-40B4-BE49-F238E27FC236}">
                      <a16:creationId xmlns:a16="http://schemas.microsoft.com/office/drawing/2014/main" id="{93C3FB38-BA06-AD45-B40B-09FD0269B3C3}"/>
                    </a:ext>
                  </a:extLst>
                </p:cNvPr>
                <p:cNvSpPr/>
                <p:nvPr/>
              </p:nvSpPr>
              <p:spPr>
                <a:xfrm>
                  <a:off x="492451" y="1986253"/>
                  <a:ext cx="1169886" cy="2212263"/>
                </a:xfrm>
                <a:custGeom>
                  <a:avLst/>
                  <a:gdLst>
                    <a:gd name="connsiteX0" fmla="*/ 103647 w 1214975"/>
                    <a:gd name="connsiteY0" fmla="*/ 2285100 h 2297526"/>
                    <a:gd name="connsiteX1" fmla="*/ 103647 w 1214975"/>
                    <a:gd name="connsiteY1" fmla="*/ 2285100 h 2297526"/>
                    <a:gd name="connsiteX2" fmla="*/ 115023 w 1214975"/>
                    <a:gd name="connsiteY2" fmla="*/ 2261084 h 2297526"/>
                    <a:gd name="connsiteX3" fmla="*/ 115023 w 1214975"/>
                    <a:gd name="connsiteY3" fmla="*/ 2261084 h 2297526"/>
                    <a:gd name="connsiteX4" fmla="*/ 138898 w 1214975"/>
                    <a:gd name="connsiteY4" fmla="*/ 2272413 h 2297526"/>
                    <a:gd name="connsiteX5" fmla="*/ 138898 w 1214975"/>
                    <a:gd name="connsiteY5" fmla="*/ 2272413 h 2297526"/>
                    <a:gd name="connsiteX6" fmla="*/ 127522 w 1214975"/>
                    <a:gd name="connsiteY6" fmla="*/ 2296289 h 2297526"/>
                    <a:gd name="connsiteX7" fmla="*/ 127522 w 1214975"/>
                    <a:gd name="connsiteY7" fmla="*/ 2296289 h 2297526"/>
                    <a:gd name="connsiteX8" fmla="*/ 121296 w 1214975"/>
                    <a:gd name="connsiteY8" fmla="*/ 2297459 h 2297526"/>
                    <a:gd name="connsiteX9" fmla="*/ 121296 w 1214975"/>
                    <a:gd name="connsiteY9" fmla="*/ 2297459 h 2297526"/>
                    <a:gd name="connsiteX10" fmla="*/ 103647 w 1214975"/>
                    <a:gd name="connsiteY10" fmla="*/ 2285100 h 2297526"/>
                    <a:gd name="connsiteX11" fmla="*/ 77056 w 1214975"/>
                    <a:gd name="connsiteY11" fmla="*/ 2204018 h 2297526"/>
                    <a:gd name="connsiteX12" fmla="*/ 89467 w 1214975"/>
                    <a:gd name="connsiteY12" fmla="*/ 2180624 h 2297526"/>
                    <a:gd name="connsiteX13" fmla="*/ 89509 w 1214975"/>
                    <a:gd name="connsiteY13" fmla="*/ 2180610 h 2297526"/>
                    <a:gd name="connsiteX14" fmla="*/ 89509 w 1214975"/>
                    <a:gd name="connsiteY14" fmla="*/ 2180610 h 2297526"/>
                    <a:gd name="connsiteX15" fmla="*/ 112894 w 1214975"/>
                    <a:gd name="connsiteY15" fmla="*/ 2193040 h 2297526"/>
                    <a:gd name="connsiteX16" fmla="*/ 112916 w 1214975"/>
                    <a:gd name="connsiteY16" fmla="*/ 2193110 h 2297526"/>
                    <a:gd name="connsiteX17" fmla="*/ 112916 w 1214975"/>
                    <a:gd name="connsiteY17" fmla="*/ 2193110 h 2297526"/>
                    <a:gd name="connsiteX18" fmla="*/ 100506 w 1214975"/>
                    <a:gd name="connsiteY18" fmla="*/ 2216503 h 2297526"/>
                    <a:gd name="connsiteX19" fmla="*/ 100464 w 1214975"/>
                    <a:gd name="connsiteY19" fmla="*/ 2216517 h 2297526"/>
                    <a:gd name="connsiteX20" fmla="*/ 100464 w 1214975"/>
                    <a:gd name="connsiteY20" fmla="*/ 2216517 h 2297526"/>
                    <a:gd name="connsiteX21" fmla="*/ 95033 w 1214975"/>
                    <a:gd name="connsiteY21" fmla="*/ 2217313 h 2297526"/>
                    <a:gd name="connsiteX22" fmla="*/ 95033 w 1214975"/>
                    <a:gd name="connsiteY22" fmla="*/ 2217313 h 2297526"/>
                    <a:gd name="connsiteX23" fmla="*/ 77056 w 1214975"/>
                    <a:gd name="connsiteY23" fmla="*/ 2204018 h 2297526"/>
                    <a:gd name="connsiteX24" fmla="*/ 54258 w 1214975"/>
                    <a:gd name="connsiteY24" fmla="*/ 2121999 h 2297526"/>
                    <a:gd name="connsiteX25" fmla="*/ 67834 w 1214975"/>
                    <a:gd name="connsiteY25" fmla="*/ 2098592 h 2297526"/>
                    <a:gd name="connsiteX26" fmla="*/ 67834 w 1214975"/>
                    <a:gd name="connsiteY26" fmla="*/ 2098592 h 2297526"/>
                    <a:gd name="connsiteX27" fmla="*/ 90586 w 1214975"/>
                    <a:gd name="connsiteY27" fmla="*/ 2111700 h 2297526"/>
                    <a:gd name="connsiteX28" fmla="*/ 90586 w 1214975"/>
                    <a:gd name="connsiteY28" fmla="*/ 2111700 h 2297526"/>
                    <a:gd name="connsiteX29" fmla="*/ 77010 w 1214975"/>
                    <a:gd name="connsiteY29" fmla="*/ 2135107 h 2297526"/>
                    <a:gd name="connsiteX30" fmla="*/ 77010 w 1214975"/>
                    <a:gd name="connsiteY30" fmla="*/ 2135107 h 2297526"/>
                    <a:gd name="connsiteX31" fmla="*/ 72328 w 1214975"/>
                    <a:gd name="connsiteY31" fmla="*/ 2135903 h 2297526"/>
                    <a:gd name="connsiteX32" fmla="*/ 72328 w 1214975"/>
                    <a:gd name="connsiteY32" fmla="*/ 2135903 h 2297526"/>
                    <a:gd name="connsiteX33" fmla="*/ 54258 w 1214975"/>
                    <a:gd name="connsiteY33" fmla="*/ 2121999 h 2297526"/>
                    <a:gd name="connsiteX34" fmla="*/ 35532 w 1214975"/>
                    <a:gd name="connsiteY34" fmla="*/ 2038950 h 2297526"/>
                    <a:gd name="connsiteX35" fmla="*/ 50185 w 1214975"/>
                    <a:gd name="connsiteY35" fmla="*/ 2016900 h 2297526"/>
                    <a:gd name="connsiteX36" fmla="*/ 50185 w 1214975"/>
                    <a:gd name="connsiteY36" fmla="*/ 2016900 h 2297526"/>
                    <a:gd name="connsiteX37" fmla="*/ 72235 w 1214975"/>
                    <a:gd name="connsiteY37" fmla="*/ 2031506 h 2297526"/>
                    <a:gd name="connsiteX38" fmla="*/ 72235 w 1214975"/>
                    <a:gd name="connsiteY38" fmla="*/ 2031506 h 2297526"/>
                    <a:gd name="connsiteX39" fmla="*/ 57636 w 1214975"/>
                    <a:gd name="connsiteY39" fmla="*/ 2053603 h 2297526"/>
                    <a:gd name="connsiteX40" fmla="*/ 57628 w 1214975"/>
                    <a:gd name="connsiteY40" fmla="*/ 2053603 h 2297526"/>
                    <a:gd name="connsiteX41" fmla="*/ 57628 w 1214975"/>
                    <a:gd name="connsiteY41" fmla="*/ 2053603 h 2297526"/>
                    <a:gd name="connsiteX42" fmla="*/ 53883 w 1214975"/>
                    <a:gd name="connsiteY42" fmla="*/ 2053977 h 2297526"/>
                    <a:gd name="connsiteX43" fmla="*/ 53883 w 1214975"/>
                    <a:gd name="connsiteY43" fmla="*/ 2053977 h 2297526"/>
                    <a:gd name="connsiteX44" fmla="*/ 35345 w 1214975"/>
                    <a:gd name="connsiteY44" fmla="*/ 2038950 h 2297526"/>
                    <a:gd name="connsiteX45" fmla="*/ 20458 w 1214975"/>
                    <a:gd name="connsiteY45" fmla="*/ 1955106 h 2297526"/>
                    <a:gd name="connsiteX46" fmla="*/ 36131 w 1214975"/>
                    <a:gd name="connsiteY46" fmla="*/ 1933758 h 2297526"/>
                    <a:gd name="connsiteX47" fmla="*/ 36141 w 1214975"/>
                    <a:gd name="connsiteY47" fmla="*/ 1933758 h 2297526"/>
                    <a:gd name="connsiteX48" fmla="*/ 36141 w 1214975"/>
                    <a:gd name="connsiteY48" fmla="*/ 1933758 h 2297526"/>
                    <a:gd name="connsiteX49" fmla="*/ 57487 w 1214975"/>
                    <a:gd name="connsiteY49" fmla="*/ 1949432 h 2297526"/>
                    <a:gd name="connsiteX50" fmla="*/ 57488 w 1214975"/>
                    <a:gd name="connsiteY50" fmla="*/ 1949441 h 2297526"/>
                    <a:gd name="connsiteX51" fmla="*/ 57488 w 1214975"/>
                    <a:gd name="connsiteY51" fmla="*/ 1949441 h 2297526"/>
                    <a:gd name="connsiteX52" fmla="*/ 41815 w 1214975"/>
                    <a:gd name="connsiteY52" fmla="*/ 1970788 h 2297526"/>
                    <a:gd name="connsiteX53" fmla="*/ 41805 w 1214975"/>
                    <a:gd name="connsiteY53" fmla="*/ 1970788 h 2297526"/>
                    <a:gd name="connsiteX54" fmla="*/ 41805 w 1214975"/>
                    <a:gd name="connsiteY54" fmla="*/ 1970788 h 2297526"/>
                    <a:gd name="connsiteX55" fmla="*/ 38950 w 1214975"/>
                    <a:gd name="connsiteY55" fmla="*/ 1970788 h 2297526"/>
                    <a:gd name="connsiteX56" fmla="*/ 38950 w 1214975"/>
                    <a:gd name="connsiteY56" fmla="*/ 1970788 h 2297526"/>
                    <a:gd name="connsiteX57" fmla="*/ 20458 w 1214975"/>
                    <a:gd name="connsiteY57" fmla="*/ 1955106 h 2297526"/>
                    <a:gd name="connsiteX58" fmla="*/ 9363 w 1214975"/>
                    <a:gd name="connsiteY58" fmla="*/ 1870652 h 2297526"/>
                    <a:gd name="connsiteX59" fmla="*/ 26015 w 1214975"/>
                    <a:gd name="connsiteY59" fmla="*/ 1850059 h 2297526"/>
                    <a:gd name="connsiteX60" fmla="*/ 26076 w 1214975"/>
                    <a:gd name="connsiteY60" fmla="*/ 1850054 h 2297526"/>
                    <a:gd name="connsiteX61" fmla="*/ 26076 w 1214975"/>
                    <a:gd name="connsiteY61" fmla="*/ 1850054 h 2297526"/>
                    <a:gd name="connsiteX62" fmla="*/ 46791 w 1214975"/>
                    <a:gd name="connsiteY62" fmla="*/ 1866551 h 2297526"/>
                    <a:gd name="connsiteX63" fmla="*/ 46814 w 1214975"/>
                    <a:gd name="connsiteY63" fmla="*/ 1866767 h 2297526"/>
                    <a:gd name="connsiteX64" fmla="*/ 46814 w 1214975"/>
                    <a:gd name="connsiteY64" fmla="*/ 1866767 h 2297526"/>
                    <a:gd name="connsiteX65" fmla="*/ 30148 w 1214975"/>
                    <a:gd name="connsiteY65" fmla="*/ 1887318 h 2297526"/>
                    <a:gd name="connsiteX66" fmla="*/ 30148 w 1214975"/>
                    <a:gd name="connsiteY66" fmla="*/ 1887318 h 2297526"/>
                    <a:gd name="connsiteX67" fmla="*/ 28182 w 1214975"/>
                    <a:gd name="connsiteY67" fmla="*/ 1887318 h 2297526"/>
                    <a:gd name="connsiteX68" fmla="*/ 28089 w 1214975"/>
                    <a:gd name="connsiteY68" fmla="*/ 1887318 h 2297526"/>
                    <a:gd name="connsiteX69" fmla="*/ 9363 w 1214975"/>
                    <a:gd name="connsiteY69" fmla="*/ 1870652 h 2297526"/>
                    <a:gd name="connsiteX70" fmla="*/ 2762 w 1214975"/>
                    <a:gd name="connsiteY70" fmla="*/ 1785778 h 2297526"/>
                    <a:gd name="connsiteX71" fmla="*/ 20399 w 1214975"/>
                    <a:gd name="connsiteY71" fmla="*/ 1766022 h 2297526"/>
                    <a:gd name="connsiteX72" fmla="*/ 20411 w 1214975"/>
                    <a:gd name="connsiteY72" fmla="*/ 1766022 h 2297526"/>
                    <a:gd name="connsiteX73" fmla="*/ 20411 w 1214975"/>
                    <a:gd name="connsiteY73" fmla="*/ 1766022 h 2297526"/>
                    <a:gd name="connsiteX74" fmla="*/ 40166 w 1214975"/>
                    <a:gd name="connsiteY74" fmla="*/ 1783657 h 2297526"/>
                    <a:gd name="connsiteX75" fmla="*/ 40167 w 1214975"/>
                    <a:gd name="connsiteY75" fmla="*/ 1783671 h 2297526"/>
                    <a:gd name="connsiteX76" fmla="*/ 40167 w 1214975"/>
                    <a:gd name="connsiteY76" fmla="*/ 1783671 h 2297526"/>
                    <a:gd name="connsiteX77" fmla="*/ 22518 w 1214975"/>
                    <a:gd name="connsiteY77" fmla="*/ 1803380 h 2297526"/>
                    <a:gd name="connsiteX78" fmla="*/ 21441 w 1214975"/>
                    <a:gd name="connsiteY78" fmla="*/ 1803380 h 2297526"/>
                    <a:gd name="connsiteX79" fmla="*/ 2762 w 1214975"/>
                    <a:gd name="connsiteY79" fmla="*/ 1785778 h 2297526"/>
                    <a:gd name="connsiteX80" fmla="*/ 0 w 1214975"/>
                    <a:gd name="connsiteY80" fmla="*/ 1700342 h 2297526"/>
                    <a:gd name="connsiteX81" fmla="*/ 18726 w 1214975"/>
                    <a:gd name="connsiteY81" fmla="*/ 1681616 h 2297526"/>
                    <a:gd name="connsiteX82" fmla="*/ 18726 w 1214975"/>
                    <a:gd name="connsiteY82" fmla="*/ 1681616 h 2297526"/>
                    <a:gd name="connsiteX83" fmla="*/ 37452 w 1214975"/>
                    <a:gd name="connsiteY83" fmla="*/ 1699967 h 2297526"/>
                    <a:gd name="connsiteX84" fmla="*/ 37452 w 1214975"/>
                    <a:gd name="connsiteY84" fmla="*/ 1699967 h 2297526"/>
                    <a:gd name="connsiteX85" fmla="*/ 18726 w 1214975"/>
                    <a:gd name="connsiteY85" fmla="*/ 1718693 h 2297526"/>
                    <a:gd name="connsiteX86" fmla="*/ 18726 w 1214975"/>
                    <a:gd name="connsiteY86" fmla="*/ 1718693 h 2297526"/>
                    <a:gd name="connsiteX87" fmla="*/ 0 w 1214975"/>
                    <a:gd name="connsiteY87" fmla="*/ 1700342 h 2297526"/>
                    <a:gd name="connsiteX88" fmla="*/ 19334 w 1214975"/>
                    <a:gd name="connsiteY88" fmla="*/ 1634380 h 2297526"/>
                    <a:gd name="connsiteX89" fmla="*/ 1333 w 1214975"/>
                    <a:gd name="connsiteY89" fmla="*/ 1615870 h 2297526"/>
                    <a:gd name="connsiteX90" fmla="*/ 1358 w 1214975"/>
                    <a:gd name="connsiteY90" fmla="*/ 1615140 h 2297526"/>
                    <a:gd name="connsiteX91" fmla="*/ 1358 w 1214975"/>
                    <a:gd name="connsiteY91" fmla="*/ 1615140 h 2297526"/>
                    <a:gd name="connsiteX92" fmla="*/ 20832 w 1214975"/>
                    <a:gd name="connsiteY92" fmla="*/ 1597303 h 2297526"/>
                    <a:gd name="connsiteX93" fmla="*/ 20832 w 1214975"/>
                    <a:gd name="connsiteY93" fmla="*/ 1597303 h 2297526"/>
                    <a:gd name="connsiteX94" fmla="*/ 38762 w 1214975"/>
                    <a:gd name="connsiteY94" fmla="*/ 1616684 h 2297526"/>
                    <a:gd name="connsiteX95" fmla="*/ 38762 w 1214975"/>
                    <a:gd name="connsiteY95" fmla="*/ 1616684 h 2297526"/>
                    <a:gd name="connsiteX96" fmla="*/ 20037 w 1214975"/>
                    <a:gd name="connsiteY96" fmla="*/ 1634521 h 2297526"/>
                    <a:gd name="connsiteX97" fmla="*/ 19334 w 1214975"/>
                    <a:gd name="connsiteY97" fmla="*/ 1634521 h 2297526"/>
                    <a:gd name="connsiteX98" fmla="*/ 24016 w 1214975"/>
                    <a:gd name="connsiteY98" fmla="*/ 1550629 h 2297526"/>
                    <a:gd name="connsiteX99" fmla="*/ 7022 w 1214975"/>
                    <a:gd name="connsiteY99" fmla="*/ 1530321 h 2297526"/>
                    <a:gd name="connsiteX100" fmla="*/ 7022 w 1214975"/>
                    <a:gd name="connsiteY100" fmla="*/ 1530312 h 2297526"/>
                    <a:gd name="connsiteX101" fmla="*/ 7022 w 1214975"/>
                    <a:gd name="connsiteY101" fmla="*/ 1530312 h 2297526"/>
                    <a:gd name="connsiteX102" fmla="*/ 27332 w 1214975"/>
                    <a:gd name="connsiteY102" fmla="*/ 1513318 h 2297526"/>
                    <a:gd name="connsiteX103" fmla="*/ 27340 w 1214975"/>
                    <a:gd name="connsiteY103" fmla="*/ 1513318 h 2297526"/>
                    <a:gd name="connsiteX104" fmla="*/ 27340 w 1214975"/>
                    <a:gd name="connsiteY104" fmla="*/ 1513318 h 2297526"/>
                    <a:gd name="connsiteX105" fmla="*/ 44333 w 1214975"/>
                    <a:gd name="connsiteY105" fmla="*/ 1533589 h 2297526"/>
                    <a:gd name="connsiteX106" fmla="*/ 44333 w 1214975"/>
                    <a:gd name="connsiteY106" fmla="*/ 1533589 h 2297526"/>
                    <a:gd name="connsiteX107" fmla="*/ 25607 w 1214975"/>
                    <a:gd name="connsiteY107" fmla="*/ 1550676 h 2297526"/>
                    <a:gd name="connsiteX108" fmla="*/ 23782 w 1214975"/>
                    <a:gd name="connsiteY108" fmla="*/ 1550676 h 2297526"/>
                    <a:gd name="connsiteX109" fmla="*/ 32302 w 1214975"/>
                    <a:gd name="connsiteY109" fmla="*/ 1466878 h 2297526"/>
                    <a:gd name="connsiteX110" fmla="*/ 16288 w 1214975"/>
                    <a:gd name="connsiteY110" fmla="*/ 1445788 h 2297526"/>
                    <a:gd name="connsiteX111" fmla="*/ 16291 w 1214975"/>
                    <a:gd name="connsiteY111" fmla="*/ 1445765 h 2297526"/>
                    <a:gd name="connsiteX112" fmla="*/ 16291 w 1214975"/>
                    <a:gd name="connsiteY112" fmla="*/ 1445765 h 2297526"/>
                    <a:gd name="connsiteX113" fmla="*/ 37097 w 1214975"/>
                    <a:gd name="connsiteY113" fmla="*/ 1429380 h 2297526"/>
                    <a:gd name="connsiteX114" fmla="*/ 37452 w 1214975"/>
                    <a:gd name="connsiteY114" fmla="*/ 1429427 h 2297526"/>
                    <a:gd name="connsiteX115" fmla="*/ 37452 w 1214975"/>
                    <a:gd name="connsiteY115" fmla="*/ 1429427 h 2297526"/>
                    <a:gd name="connsiteX116" fmla="*/ 53510 w 1214975"/>
                    <a:gd name="connsiteY116" fmla="*/ 1450484 h 2297526"/>
                    <a:gd name="connsiteX117" fmla="*/ 53509 w 1214975"/>
                    <a:gd name="connsiteY117" fmla="*/ 1450493 h 2297526"/>
                    <a:gd name="connsiteX118" fmla="*/ 53509 w 1214975"/>
                    <a:gd name="connsiteY118" fmla="*/ 1450493 h 2297526"/>
                    <a:gd name="connsiteX119" fmla="*/ 34783 w 1214975"/>
                    <a:gd name="connsiteY119" fmla="*/ 1466691 h 2297526"/>
                    <a:gd name="connsiteX120" fmla="*/ 34783 w 1214975"/>
                    <a:gd name="connsiteY120" fmla="*/ 1466691 h 2297526"/>
                    <a:gd name="connsiteX121" fmla="*/ 44801 w 1214975"/>
                    <a:gd name="connsiteY121" fmla="*/ 1383455 h 2297526"/>
                    <a:gd name="connsiteX122" fmla="*/ 29821 w 1214975"/>
                    <a:gd name="connsiteY122" fmla="*/ 1361640 h 2297526"/>
                    <a:gd name="connsiteX123" fmla="*/ 29821 w 1214975"/>
                    <a:gd name="connsiteY123" fmla="*/ 1361640 h 2297526"/>
                    <a:gd name="connsiteX124" fmla="*/ 51636 w 1214975"/>
                    <a:gd name="connsiteY124" fmla="*/ 1346659 h 2297526"/>
                    <a:gd name="connsiteX125" fmla="*/ 51636 w 1214975"/>
                    <a:gd name="connsiteY125" fmla="*/ 1346659 h 2297526"/>
                    <a:gd name="connsiteX126" fmla="*/ 66686 w 1214975"/>
                    <a:gd name="connsiteY126" fmla="*/ 1368451 h 2297526"/>
                    <a:gd name="connsiteX127" fmla="*/ 66664 w 1214975"/>
                    <a:gd name="connsiteY127" fmla="*/ 1368568 h 2297526"/>
                    <a:gd name="connsiteX128" fmla="*/ 66664 w 1214975"/>
                    <a:gd name="connsiteY128" fmla="*/ 1368568 h 2297526"/>
                    <a:gd name="connsiteX129" fmla="*/ 48266 w 1214975"/>
                    <a:gd name="connsiteY129" fmla="*/ 1383876 h 2297526"/>
                    <a:gd name="connsiteX130" fmla="*/ 48266 w 1214975"/>
                    <a:gd name="connsiteY130" fmla="*/ 1383876 h 2297526"/>
                    <a:gd name="connsiteX131" fmla="*/ 44801 w 1214975"/>
                    <a:gd name="connsiteY131" fmla="*/ 1383315 h 2297526"/>
                    <a:gd name="connsiteX132" fmla="*/ 61280 w 1214975"/>
                    <a:gd name="connsiteY132" fmla="*/ 1300781 h 2297526"/>
                    <a:gd name="connsiteX133" fmla="*/ 47218 w 1214975"/>
                    <a:gd name="connsiteY133" fmla="*/ 1278343 h 2297526"/>
                    <a:gd name="connsiteX134" fmla="*/ 47236 w 1214975"/>
                    <a:gd name="connsiteY134" fmla="*/ 1278263 h 2297526"/>
                    <a:gd name="connsiteX135" fmla="*/ 47236 w 1214975"/>
                    <a:gd name="connsiteY135" fmla="*/ 1278263 h 2297526"/>
                    <a:gd name="connsiteX136" fmla="*/ 69676 w 1214975"/>
                    <a:gd name="connsiteY136" fmla="*/ 1264200 h 2297526"/>
                    <a:gd name="connsiteX137" fmla="*/ 69753 w 1214975"/>
                    <a:gd name="connsiteY137" fmla="*/ 1264219 h 2297526"/>
                    <a:gd name="connsiteX138" fmla="*/ 69753 w 1214975"/>
                    <a:gd name="connsiteY138" fmla="*/ 1264219 h 2297526"/>
                    <a:gd name="connsiteX139" fmla="*/ 83803 w 1214975"/>
                    <a:gd name="connsiteY139" fmla="*/ 1286666 h 2297526"/>
                    <a:gd name="connsiteX140" fmla="*/ 83798 w 1214975"/>
                    <a:gd name="connsiteY140" fmla="*/ 1286690 h 2297526"/>
                    <a:gd name="connsiteX141" fmla="*/ 83798 w 1214975"/>
                    <a:gd name="connsiteY141" fmla="*/ 1286690 h 2297526"/>
                    <a:gd name="connsiteX142" fmla="*/ 65540 w 1214975"/>
                    <a:gd name="connsiteY142" fmla="*/ 1301155 h 2297526"/>
                    <a:gd name="connsiteX143" fmla="*/ 65540 w 1214975"/>
                    <a:gd name="connsiteY143" fmla="*/ 1301155 h 2297526"/>
                    <a:gd name="connsiteX144" fmla="*/ 61280 w 1214975"/>
                    <a:gd name="connsiteY144" fmla="*/ 1300640 h 2297526"/>
                    <a:gd name="connsiteX145" fmla="*/ 81691 w 1214975"/>
                    <a:gd name="connsiteY145" fmla="*/ 1218762 h 2297526"/>
                    <a:gd name="connsiteX146" fmla="*/ 68807 w 1214975"/>
                    <a:gd name="connsiteY146" fmla="*/ 1195627 h 2297526"/>
                    <a:gd name="connsiteX147" fmla="*/ 68817 w 1214975"/>
                    <a:gd name="connsiteY147" fmla="*/ 1195589 h 2297526"/>
                    <a:gd name="connsiteX148" fmla="*/ 68817 w 1214975"/>
                    <a:gd name="connsiteY148" fmla="*/ 1195589 h 2297526"/>
                    <a:gd name="connsiteX149" fmla="*/ 91943 w 1214975"/>
                    <a:gd name="connsiteY149" fmla="*/ 1182762 h 2297526"/>
                    <a:gd name="connsiteX150" fmla="*/ 91943 w 1214975"/>
                    <a:gd name="connsiteY150" fmla="*/ 1182762 h 2297526"/>
                    <a:gd name="connsiteX151" fmla="*/ 104828 w 1214975"/>
                    <a:gd name="connsiteY151" fmla="*/ 1205898 h 2297526"/>
                    <a:gd name="connsiteX152" fmla="*/ 104817 w 1214975"/>
                    <a:gd name="connsiteY152" fmla="*/ 1205935 h 2297526"/>
                    <a:gd name="connsiteX153" fmla="*/ 104817 w 1214975"/>
                    <a:gd name="connsiteY153" fmla="*/ 1205935 h 2297526"/>
                    <a:gd name="connsiteX154" fmla="*/ 86841 w 1214975"/>
                    <a:gd name="connsiteY154" fmla="*/ 1219511 h 2297526"/>
                    <a:gd name="connsiteX155" fmla="*/ 86841 w 1214975"/>
                    <a:gd name="connsiteY155" fmla="*/ 1219511 h 2297526"/>
                    <a:gd name="connsiteX156" fmla="*/ 81691 w 1214975"/>
                    <a:gd name="connsiteY156" fmla="*/ 1218762 h 2297526"/>
                    <a:gd name="connsiteX157" fmla="*/ 105894 w 1214975"/>
                    <a:gd name="connsiteY157" fmla="*/ 1138054 h 2297526"/>
                    <a:gd name="connsiteX158" fmla="*/ 94143 w 1214975"/>
                    <a:gd name="connsiteY158" fmla="*/ 1114324 h 2297526"/>
                    <a:gd name="connsiteX159" fmla="*/ 94144 w 1214975"/>
                    <a:gd name="connsiteY159" fmla="*/ 1114319 h 2297526"/>
                    <a:gd name="connsiteX160" fmla="*/ 94144 w 1214975"/>
                    <a:gd name="connsiteY160" fmla="*/ 1114319 h 2297526"/>
                    <a:gd name="connsiteX161" fmla="*/ 117876 w 1214975"/>
                    <a:gd name="connsiteY161" fmla="*/ 1102569 h 2297526"/>
                    <a:gd name="connsiteX162" fmla="*/ 117879 w 1214975"/>
                    <a:gd name="connsiteY162" fmla="*/ 1102569 h 2297526"/>
                    <a:gd name="connsiteX163" fmla="*/ 117879 w 1214975"/>
                    <a:gd name="connsiteY163" fmla="*/ 1102569 h 2297526"/>
                    <a:gd name="connsiteX164" fmla="*/ 129630 w 1214975"/>
                    <a:gd name="connsiteY164" fmla="*/ 1126299 h 2297526"/>
                    <a:gd name="connsiteX165" fmla="*/ 129629 w 1214975"/>
                    <a:gd name="connsiteY165" fmla="*/ 1126304 h 2297526"/>
                    <a:gd name="connsiteX166" fmla="*/ 129629 w 1214975"/>
                    <a:gd name="connsiteY166" fmla="*/ 1126304 h 2297526"/>
                    <a:gd name="connsiteX167" fmla="*/ 111886 w 1214975"/>
                    <a:gd name="connsiteY167" fmla="*/ 1139178 h 2297526"/>
                    <a:gd name="connsiteX168" fmla="*/ 111886 w 1214975"/>
                    <a:gd name="connsiteY168" fmla="*/ 1139178 h 2297526"/>
                    <a:gd name="connsiteX169" fmla="*/ 105894 w 1214975"/>
                    <a:gd name="connsiteY169" fmla="*/ 1138148 h 2297526"/>
                    <a:gd name="connsiteX170" fmla="*/ 133983 w 1214975"/>
                    <a:gd name="connsiteY170" fmla="*/ 1058470 h 2297526"/>
                    <a:gd name="connsiteX171" fmla="*/ 123403 w 1214975"/>
                    <a:gd name="connsiteY171" fmla="*/ 1034220 h 2297526"/>
                    <a:gd name="connsiteX172" fmla="*/ 123403 w 1214975"/>
                    <a:gd name="connsiteY172" fmla="*/ 1034220 h 2297526"/>
                    <a:gd name="connsiteX173" fmla="*/ 147653 w 1214975"/>
                    <a:gd name="connsiteY173" fmla="*/ 1023593 h 2297526"/>
                    <a:gd name="connsiteX174" fmla="*/ 147653 w 1214975"/>
                    <a:gd name="connsiteY174" fmla="*/ 1023593 h 2297526"/>
                    <a:gd name="connsiteX175" fmla="*/ 158299 w 1214975"/>
                    <a:gd name="connsiteY175" fmla="*/ 1047843 h 2297526"/>
                    <a:gd name="connsiteX176" fmla="*/ 158279 w 1214975"/>
                    <a:gd name="connsiteY176" fmla="*/ 1047890 h 2297526"/>
                    <a:gd name="connsiteX177" fmla="*/ 158279 w 1214975"/>
                    <a:gd name="connsiteY177" fmla="*/ 1047890 h 2297526"/>
                    <a:gd name="connsiteX178" fmla="*/ 140818 w 1214975"/>
                    <a:gd name="connsiteY178" fmla="*/ 1059781 h 2297526"/>
                    <a:gd name="connsiteX179" fmla="*/ 140818 w 1214975"/>
                    <a:gd name="connsiteY179" fmla="*/ 1059781 h 2297526"/>
                    <a:gd name="connsiteX180" fmla="*/ 133936 w 1214975"/>
                    <a:gd name="connsiteY180" fmla="*/ 1058657 h 2297526"/>
                    <a:gd name="connsiteX181" fmla="*/ 165770 w 1214975"/>
                    <a:gd name="connsiteY181" fmla="*/ 980430 h 2297526"/>
                    <a:gd name="connsiteX182" fmla="*/ 156407 w 1214975"/>
                    <a:gd name="connsiteY182" fmla="*/ 955712 h 2297526"/>
                    <a:gd name="connsiteX183" fmla="*/ 156407 w 1214975"/>
                    <a:gd name="connsiteY183" fmla="*/ 955712 h 2297526"/>
                    <a:gd name="connsiteX184" fmla="*/ 181125 w 1214975"/>
                    <a:gd name="connsiteY184" fmla="*/ 946349 h 2297526"/>
                    <a:gd name="connsiteX185" fmla="*/ 181125 w 1214975"/>
                    <a:gd name="connsiteY185" fmla="*/ 946349 h 2297526"/>
                    <a:gd name="connsiteX186" fmla="*/ 190488 w 1214975"/>
                    <a:gd name="connsiteY186" fmla="*/ 971067 h 2297526"/>
                    <a:gd name="connsiteX187" fmla="*/ 190488 w 1214975"/>
                    <a:gd name="connsiteY187" fmla="*/ 971067 h 2297526"/>
                    <a:gd name="connsiteX188" fmla="*/ 173213 w 1214975"/>
                    <a:gd name="connsiteY188" fmla="*/ 982256 h 2297526"/>
                    <a:gd name="connsiteX189" fmla="*/ 173213 w 1214975"/>
                    <a:gd name="connsiteY189" fmla="*/ 982256 h 2297526"/>
                    <a:gd name="connsiteX190" fmla="*/ 165723 w 1214975"/>
                    <a:gd name="connsiteY190" fmla="*/ 980617 h 2297526"/>
                    <a:gd name="connsiteX191" fmla="*/ 201302 w 1214975"/>
                    <a:gd name="connsiteY191" fmla="*/ 904170 h 2297526"/>
                    <a:gd name="connsiteX192" fmla="*/ 193062 w 1214975"/>
                    <a:gd name="connsiteY192" fmla="*/ 879030 h 2297526"/>
                    <a:gd name="connsiteX193" fmla="*/ 193062 w 1214975"/>
                    <a:gd name="connsiteY193" fmla="*/ 879030 h 2297526"/>
                    <a:gd name="connsiteX194" fmla="*/ 218202 w 1214975"/>
                    <a:gd name="connsiteY194" fmla="*/ 870744 h 2297526"/>
                    <a:gd name="connsiteX195" fmla="*/ 218202 w 1214975"/>
                    <a:gd name="connsiteY195" fmla="*/ 870744 h 2297526"/>
                    <a:gd name="connsiteX196" fmla="*/ 226301 w 1214975"/>
                    <a:gd name="connsiteY196" fmla="*/ 895743 h 2297526"/>
                    <a:gd name="connsiteX197" fmla="*/ 226301 w 1214975"/>
                    <a:gd name="connsiteY197" fmla="*/ 895743 h 2297526"/>
                    <a:gd name="connsiteX198" fmla="*/ 209541 w 1214975"/>
                    <a:gd name="connsiteY198" fmla="*/ 906042 h 2297526"/>
                    <a:gd name="connsiteX199" fmla="*/ 209541 w 1214975"/>
                    <a:gd name="connsiteY199" fmla="*/ 906042 h 2297526"/>
                    <a:gd name="connsiteX200" fmla="*/ 201302 w 1214975"/>
                    <a:gd name="connsiteY200" fmla="*/ 904170 h 2297526"/>
                    <a:gd name="connsiteX201" fmla="*/ 240298 w 1214975"/>
                    <a:gd name="connsiteY201" fmla="*/ 829267 h 2297526"/>
                    <a:gd name="connsiteX202" fmla="*/ 233229 w 1214975"/>
                    <a:gd name="connsiteY202" fmla="*/ 803753 h 2297526"/>
                    <a:gd name="connsiteX203" fmla="*/ 233229 w 1214975"/>
                    <a:gd name="connsiteY203" fmla="*/ 803753 h 2297526"/>
                    <a:gd name="connsiteX204" fmla="*/ 258743 w 1214975"/>
                    <a:gd name="connsiteY204" fmla="*/ 796684 h 2297526"/>
                    <a:gd name="connsiteX205" fmla="*/ 258743 w 1214975"/>
                    <a:gd name="connsiteY205" fmla="*/ 796684 h 2297526"/>
                    <a:gd name="connsiteX206" fmla="*/ 265812 w 1214975"/>
                    <a:gd name="connsiteY206" fmla="*/ 822197 h 2297526"/>
                    <a:gd name="connsiteX207" fmla="*/ 265812 w 1214975"/>
                    <a:gd name="connsiteY207" fmla="*/ 822197 h 2297526"/>
                    <a:gd name="connsiteX208" fmla="*/ 249521 w 1214975"/>
                    <a:gd name="connsiteY208" fmla="*/ 831560 h 2297526"/>
                    <a:gd name="connsiteX209" fmla="*/ 249521 w 1214975"/>
                    <a:gd name="connsiteY209" fmla="*/ 831560 h 2297526"/>
                    <a:gd name="connsiteX210" fmla="*/ 240111 w 1214975"/>
                    <a:gd name="connsiteY210" fmla="*/ 829501 h 2297526"/>
                    <a:gd name="connsiteX211" fmla="*/ 282759 w 1214975"/>
                    <a:gd name="connsiteY211" fmla="*/ 756517 h 2297526"/>
                    <a:gd name="connsiteX212" fmla="*/ 276897 w 1214975"/>
                    <a:gd name="connsiteY212" fmla="*/ 730689 h 2297526"/>
                    <a:gd name="connsiteX213" fmla="*/ 276907 w 1214975"/>
                    <a:gd name="connsiteY213" fmla="*/ 730675 h 2297526"/>
                    <a:gd name="connsiteX214" fmla="*/ 276907 w 1214975"/>
                    <a:gd name="connsiteY214" fmla="*/ 730675 h 2297526"/>
                    <a:gd name="connsiteX215" fmla="*/ 302732 w 1214975"/>
                    <a:gd name="connsiteY215" fmla="*/ 724814 h 2297526"/>
                    <a:gd name="connsiteX216" fmla="*/ 302749 w 1214975"/>
                    <a:gd name="connsiteY216" fmla="*/ 724824 h 2297526"/>
                    <a:gd name="connsiteX217" fmla="*/ 302749 w 1214975"/>
                    <a:gd name="connsiteY217" fmla="*/ 724824 h 2297526"/>
                    <a:gd name="connsiteX218" fmla="*/ 308611 w 1214975"/>
                    <a:gd name="connsiteY218" fmla="*/ 750651 h 2297526"/>
                    <a:gd name="connsiteX219" fmla="*/ 308600 w 1214975"/>
                    <a:gd name="connsiteY219" fmla="*/ 750665 h 2297526"/>
                    <a:gd name="connsiteX220" fmla="*/ 308600 w 1214975"/>
                    <a:gd name="connsiteY220" fmla="*/ 750665 h 2297526"/>
                    <a:gd name="connsiteX221" fmla="*/ 292730 w 1214975"/>
                    <a:gd name="connsiteY221" fmla="*/ 759419 h 2297526"/>
                    <a:gd name="connsiteX222" fmla="*/ 292730 w 1214975"/>
                    <a:gd name="connsiteY222" fmla="*/ 759419 h 2297526"/>
                    <a:gd name="connsiteX223" fmla="*/ 282572 w 1214975"/>
                    <a:gd name="connsiteY223" fmla="*/ 756751 h 2297526"/>
                    <a:gd name="connsiteX224" fmla="*/ 328637 w 1214975"/>
                    <a:gd name="connsiteY224" fmla="*/ 685874 h 2297526"/>
                    <a:gd name="connsiteX225" fmla="*/ 323947 w 1214975"/>
                    <a:gd name="connsiteY225" fmla="*/ 659812 h 2297526"/>
                    <a:gd name="connsiteX226" fmla="*/ 323955 w 1214975"/>
                    <a:gd name="connsiteY226" fmla="*/ 659798 h 2297526"/>
                    <a:gd name="connsiteX227" fmla="*/ 323955 w 1214975"/>
                    <a:gd name="connsiteY227" fmla="*/ 659798 h 2297526"/>
                    <a:gd name="connsiteX228" fmla="*/ 350019 w 1214975"/>
                    <a:gd name="connsiteY228" fmla="*/ 655108 h 2297526"/>
                    <a:gd name="connsiteX229" fmla="*/ 350031 w 1214975"/>
                    <a:gd name="connsiteY229" fmla="*/ 655117 h 2297526"/>
                    <a:gd name="connsiteX230" fmla="*/ 350031 w 1214975"/>
                    <a:gd name="connsiteY230" fmla="*/ 655117 h 2297526"/>
                    <a:gd name="connsiteX231" fmla="*/ 354721 w 1214975"/>
                    <a:gd name="connsiteY231" fmla="*/ 681179 h 2297526"/>
                    <a:gd name="connsiteX232" fmla="*/ 354713 w 1214975"/>
                    <a:gd name="connsiteY232" fmla="*/ 681193 h 2297526"/>
                    <a:gd name="connsiteX233" fmla="*/ 354713 w 1214975"/>
                    <a:gd name="connsiteY233" fmla="*/ 681193 h 2297526"/>
                    <a:gd name="connsiteX234" fmla="*/ 339357 w 1214975"/>
                    <a:gd name="connsiteY234" fmla="*/ 689151 h 2297526"/>
                    <a:gd name="connsiteX235" fmla="*/ 339357 w 1214975"/>
                    <a:gd name="connsiteY235" fmla="*/ 689151 h 2297526"/>
                    <a:gd name="connsiteX236" fmla="*/ 328450 w 1214975"/>
                    <a:gd name="connsiteY236" fmla="*/ 686108 h 2297526"/>
                    <a:gd name="connsiteX237" fmla="*/ 377792 w 1214975"/>
                    <a:gd name="connsiteY237" fmla="*/ 617525 h 2297526"/>
                    <a:gd name="connsiteX238" fmla="*/ 374421 w 1214975"/>
                    <a:gd name="connsiteY238" fmla="*/ 591262 h 2297526"/>
                    <a:gd name="connsiteX239" fmla="*/ 374421 w 1214975"/>
                    <a:gd name="connsiteY239" fmla="*/ 591262 h 2297526"/>
                    <a:gd name="connsiteX240" fmla="*/ 400684 w 1214975"/>
                    <a:gd name="connsiteY240" fmla="*/ 587892 h 2297526"/>
                    <a:gd name="connsiteX241" fmla="*/ 400684 w 1214975"/>
                    <a:gd name="connsiteY241" fmla="*/ 587892 h 2297526"/>
                    <a:gd name="connsiteX242" fmla="*/ 404055 w 1214975"/>
                    <a:gd name="connsiteY242" fmla="*/ 614154 h 2297526"/>
                    <a:gd name="connsiteX243" fmla="*/ 404055 w 1214975"/>
                    <a:gd name="connsiteY243" fmla="*/ 614154 h 2297526"/>
                    <a:gd name="connsiteX244" fmla="*/ 389215 w 1214975"/>
                    <a:gd name="connsiteY244" fmla="*/ 621411 h 2297526"/>
                    <a:gd name="connsiteX245" fmla="*/ 389215 w 1214975"/>
                    <a:gd name="connsiteY245" fmla="*/ 621411 h 2297526"/>
                    <a:gd name="connsiteX246" fmla="*/ 377605 w 1214975"/>
                    <a:gd name="connsiteY246" fmla="*/ 617759 h 2297526"/>
                    <a:gd name="connsiteX247" fmla="*/ 430084 w 1214975"/>
                    <a:gd name="connsiteY247" fmla="*/ 551564 h 2297526"/>
                    <a:gd name="connsiteX248" fmla="*/ 427972 w 1214975"/>
                    <a:gd name="connsiteY248" fmla="*/ 525165 h 2297526"/>
                    <a:gd name="connsiteX249" fmla="*/ 427977 w 1214975"/>
                    <a:gd name="connsiteY249" fmla="*/ 525160 h 2297526"/>
                    <a:gd name="connsiteX250" fmla="*/ 427977 w 1214975"/>
                    <a:gd name="connsiteY250" fmla="*/ 525160 h 2297526"/>
                    <a:gd name="connsiteX251" fmla="*/ 454375 w 1214975"/>
                    <a:gd name="connsiteY251" fmla="*/ 523049 h 2297526"/>
                    <a:gd name="connsiteX252" fmla="*/ 454380 w 1214975"/>
                    <a:gd name="connsiteY252" fmla="*/ 523054 h 2297526"/>
                    <a:gd name="connsiteX253" fmla="*/ 454380 w 1214975"/>
                    <a:gd name="connsiteY253" fmla="*/ 523054 h 2297526"/>
                    <a:gd name="connsiteX254" fmla="*/ 456492 w 1214975"/>
                    <a:gd name="connsiteY254" fmla="*/ 549452 h 2297526"/>
                    <a:gd name="connsiteX255" fmla="*/ 456487 w 1214975"/>
                    <a:gd name="connsiteY255" fmla="*/ 549457 h 2297526"/>
                    <a:gd name="connsiteX256" fmla="*/ 456487 w 1214975"/>
                    <a:gd name="connsiteY256" fmla="*/ 549457 h 2297526"/>
                    <a:gd name="connsiteX257" fmla="*/ 442443 w 1214975"/>
                    <a:gd name="connsiteY257" fmla="*/ 556011 h 2297526"/>
                    <a:gd name="connsiteX258" fmla="*/ 442443 w 1214975"/>
                    <a:gd name="connsiteY258" fmla="*/ 556011 h 2297526"/>
                    <a:gd name="connsiteX259" fmla="*/ 429896 w 1214975"/>
                    <a:gd name="connsiteY259" fmla="*/ 551798 h 2297526"/>
                    <a:gd name="connsiteX260" fmla="*/ 485512 w 1214975"/>
                    <a:gd name="connsiteY260" fmla="*/ 489207 h 2297526"/>
                    <a:gd name="connsiteX261" fmla="*/ 484622 w 1214975"/>
                    <a:gd name="connsiteY261" fmla="*/ 463787 h 2297526"/>
                    <a:gd name="connsiteX262" fmla="*/ 484622 w 1214975"/>
                    <a:gd name="connsiteY262" fmla="*/ 463787 h 2297526"/>
                    <a:gd name="connsiteX263" fmla="*/ 511073 w 1214975"/>
                    <a:gd name="connsiteY263" fmla="*/ 461867 h 2297526"/>
                    <a:gd name="connsiteX264" fmla="*/ 511073 w 1214975"/>
                    <a:gd name="connsiteY264" fmla="*/ 461867 h 2297526"/>
                    <a:gd name="connsiteX265" fmla="*/ 512215 w 1214975"/>
                    <a:gd name="connsiteY265" fmla="*/ 487531 h 2297526"/>
                    <a:gd name="connsiteX266" fmla="*/ 511915 w 1214975"/>
                    <a:gd name="connsiteY266" fmla="*/ 487849 h 2297526"/>
                    <a:gd name="connsiteX267" fmla="*/ 511915 w 1214975"/>
                    <a:gd name="connsiteY267" fmla="*/ 487849 h 2297526"/>
                    <a:gd name="connsiteX268" fmla="*/ 498245 w 1214975"/>
                    <a:gd name="connsiteY268" fmla="*/ 493982 h 2297526"/>
                    <a:gd name="connsiteX269" fmla="*/ 498245 w 1214975"/>
                    <a:gd name="connsiteY269" fmla="*/ 493982 h 2297526"/>
                    <a:gd name="connsiteX270" fmla="*/ 485325 w 1214975"/>
                    <a:gd name="connsiteY270" fmla="*/ 489441 h 2297526"/>
                    <a:gd name="connsiteX271" fmla="*/ 543655 w 1214975"/>
                    <a:gd name="connsiteY271" fmla="*/ 427599 h 2297526"/>
                    <a:gd name="connsiteX272" fmla="*/ 544058 w 1214975"/>
                    <a:gd name="connsiteY272" fmla="*/ 401121 h 2297526"/>
                    <a:gd name="connsiteX273" fmla="*/ 544077 w 1214975"/>
                    <a:gd name="connsiteY273" fmla="*/ 401102 h 2297526"/>
                    <a:gd name="connsiteX274" fmla="*/ 544077 w 1214975"/>
                    <a:gd name="connsiteY274" fmla="*/ 401102 h 2297526"/>
                    <a:gd name="connsiteX275" fmla="*/ 570555 w 1214975"/>
                    <a:gd name="connsiteY275" fmla="*/ 401505 h 2297526"/>
                    <a:gd name="connsiteX276" fmla="*/ 570574 w 1214975"/>
                    <a:gd name="connsiteY276" fmla="*/ 401524 h 2297526"/>
                    <a:gd name="connsiteX277" fmla="*/ 570574 w 1214975"/>
                    <a:gd name="connsiteY277" fmla="*/ 401524 h 2297526"/>
                    <a:gd name="connsiteX278" fmla="*/ 570152 w 1214975"/>
                    <a:gd name="connsiteY278" fmla="*/ 427974 h 2297526"/>
                    <a:gd name="connsiteX279" fmla="*/ 570152 w 1214975"/>
                    <a:gd name="connsiteY279" fmla="*/ 427974 h 2297526"/>
                    <a:gd name="connsiteX280" fmla="*/ 557091 w 1214975"/>
                    <a:gd name="connsiteY280" fmla="*/ 433264 h 2297526"/>
                    <a:gd name="connsiteX281" fmla="*/ 557091 w 1214975"/>
                    <a:gd name="connsiteY281" fmla="*/ 433264 h 2297526"/>
                    <a:gd name="connsiteX282" fmla="*/ 543655 w 1214975"/>
                    <a:gd name="connsiteY282" fmla="*/ 427599 h 2297526"/>
                    <a:gd name="connsiteX283" fmla="*/ 604842 w 1214975"/>
                    <a:gd name="connsiteY283" fmla="*/ 369783 h 2297526"/>
                    <a:gd name="connsiteX284" fmla="*/ 606480 w 1214975"/>
                    <a:gd name="connsiteY284" fmla="*/ 343380 h 2297526"/>
                    <a:gd name="connsiteX285" fmla="*/ 606480 w 1214975"/>
                    <a:gd name="connsiteY285" fmla="*/ 343380 h 2297526"/>
                    <a:gd name="connsiteX286" fmla="*/ 632912 w 1214975"/>
                    <a:gd name="connsiteY286" fmla="*/ 345000 h 2297526"/>
                    <a:gd name="connsiteX287" fmla="*/ 632930 w 1214975"/>
                    <a:gd name="connsiteY287" fmla="*/ 345019 h 2297526"/>
                    <a:gd name="connsiteX288" fmla="*/ 632930 w 1214975"/>
                    <a:gd name="connsiteY288" fmla="*/ 345019 h 2297526"/>
                    <a:gd name="connsiteX289" fmla="*/ 631268 w 1214975"/>
                    <a:gd name="connsiteY289" fmla="*/ 371450 h 2297526"/>
                    <a:gd name="connsiteX290" fmla="*/ 631245 w 1214975"/>
                    <a:gd name="connsiteY290" fmla="*/ 371469 h 2297526"/>
                    <a:gd name="connsiteX291" fmla="*/ 631245 w 1214975"/>
                    <a:gd name="connsiteY291" fmla="*/ 371469 h 2297526"/>
                    <a:gd name="connsiteX292" fmla="*/ 618886 w 1214975"/>
                    <a:gd name="connsiteY292" fmla="*/ 376150 h 2297526"/>
                    <a:gd name="connsiteX293" fmla="*/ 618886 w 1214975"/>
                    <a:gd name="connsiteY293" fmla="*/ 376150 h 2297526"/>
                    <a:gd name="connsiteX294" fmla="*/ 604842 w 1214975"/>
                    <a:gd name="connsiteY294" fmla="*/ 369971 h 2297526"/>
                    <a:gd name="connsiteX295" fmla="*/ 668697 w 1214975"/>
                    <a:gd name="connsiteY295" fmla="*/ 315245 h 2297526"/>
                    <a:gd name="connsiteX296" fmla="*/ 671599 w 1214975"/>
                    <a:gd name="connsiteY296" fmla="*/ 288935 h 2297526"/>
                    <a:gd name="connsiteX297" fmla="*/ 671599 w 1214975"/>
                    <a:gd name="connsiteY297" fmla="*/ 288935 h 2297526"/>
                    <a:gd name="connsiteX298" fmla="*/ 697909 w 1214975"/>
                    <a:gd name="connsiteY298" fmla="*/ 291884 h 2297526"/>
                    <a:gd name="connsiteX299" fmla="*/ 697909 w 1214975"/>
                    <a:gd name="connsiteY299" fmla="*/ 291884 h 2297526"/>
                    <a:gd name="connsiteX300" fmla="*/ 695006 w 1214975"/>
                    <a:gd name="connsiteY300" fmla="*/ 318194 h 2297526"/>
                    <a:gd name="connsiteX301" fmla="*/ 695006 w 1214975"/>
                    <a:gd name="connsiteY301" fmla="*/ 318194 h 2297526"/>
                    <a:gd name="connsiteX302" fmla="*/ 683303 w 1214975"/>
                    <a:gd name="connsiteY302" fmla="*/ 322314 h 2297526"/>
                    <a:gd name="connsiteX303" fmla="*/ 683303 w 1214975"/>
                    <a:gd name="connsiteY303" fmla="*/ 322314 h 2297526"/>
                    <a:gd name="connsiteX304" fmla="*/ 668697 w 1214975"/>
                    <a:gd name="connsiteY304" fmla="*/ 315245 h 2297526"/>
                    <a:gd name="connsiteX305" fmla="*/ 734986 w 1214975"/>
                    <a:gd name="connsiteY305" fmla="*/ 263749 h 2297526"/>
                    <a:gd name="connsiteX306" fmla="*/ 739199 w 1214975"/>
                    <a:gd name="connsiteY306" fmla="*/ 237626 h 2297526"/>
                    <a:gd name="connsiteX307" fmla="*/ 739199 w 1214975"/>
                    <a:gd name="connsiteY307" fmla="*/ 237626 h 2297526"/>
                    <a:gd name="connsiteX308" fmla="*/ 765321 w 1214975"/>
                    <a:gd name="connsiteY308" fmla="*/ 241793 h 2297526"/>
                    <a:gd name="connsiteX309" fmla="*/ 765321 w 1214975"/>
                    <a:gd name="connsiteY309" fmla="*/ 241793 h 2297526"/>
                    <a:gd name="connsiteX310" fmla="*/ 761174 w 1214975"/>
                    <a:gd name="connsiteY310" fmla="*/ 267948 h 2297526"/>
                    <a:gd name="connsiteX311" fmla="*/ 761155 w 1214975"/>
                    <a:gd name="connsiteY311" fmla="*/ 267962 h 2297526"/>
                    <a:gd name="connsiteX312" fmla="*/ 761155 w 1214975"/>
                    <a:gd name="connsiteY312" fmla="*/ 267962 h 2297526"/>
                    <a:gd name="connsiteX313" fmla="*/ 750200 w 1214975"/>
                    <a:gd name="connsiteY313" fmla="*/ 271520 h 2297526"/>
                    <a:gd name="connsiteX314" fmla="*/ 750200 w 1214975"/>
                    <a:gd name="connsiteY314" fmla="*/ 271520 h 2297526"/>
                    <a:gd name="connsiteX315" fmla="*/ 734986 w 1214975"/>
                    <a:gd name="connsiteY315" fmla="*/ 263749 h 2297526"/>
                    <a:gd name="connsiteX316" fmla="*/ 803943 w 1214975"/>
                    <a:gd name="connsiteY316" fmla="*/ 215062 h 2297526"/>
                    <a:gd name="connsiteX317" fmla="*/ 809374 w 1214975"/>
                    <a:gd name="connsiteY317" fmla="*/ 189174 h 2297526"/>
                    <a:gd name="connsiteX318" fmla="*/ 809374 w 1214975"/>
                    <a:gd name="connsiteY318" fmla="*/ 189174 h 2297526"/>
                    <a:gd name="connsiteX319" fmla="*/ 835295 w 1214975"/>
                    <a:gd name="connsiteY319" fmla="*/ 194586 h 2297526"/>
                    <a:gd name="connsiteX320" fmla="*/ 835309 w 1214975"/>
                    <a:gd name="connsiteY320" fmla="*/ 194604 h 2297526"/>
                    <a:gd name="connsiteX321" fmla="*/ 835309 w 1214975"/>
                    <a:gd name="connsiteY321" fmla="*/ 194604 h 2297526"/>
                    <a:gd name="connsiteX322" fmla="*/ 829878 w 1214975"/>
                    <a:gd name="connsiteY322" fmla="*/ 220492 h 2297526"/>
                    <a:gd name="connsiteX323" fmla="*/ 829878 w 1214975"/>
                    <a:gd name="connsiteY323" fmla="*/ 220492 h 2297526"/>
                    <a:gd name="connsiteX324" fmla="*/ 819626 w 1214975"/>
                    <a:gd name="connsiteY324" fmla="*/ 223582 h 2297526"/>
                    <a:gd name="connsiteX325" fmla="*/ 819626 w 1214975"/>
                    <a:gd name="connsiteY325" fmla="*/ 223582 h 2297526"/>
                    <a:gd name="connsiteX326" fmla="*/ 803943 w 1214975"/>
                    <a:gd name="connsiteY326" fmla="*/ 215062 h 2297526"/>
                    <a:gd name="connsiteX327" fmla="*/ 875054 w 1214975"/>
                    <a:gd name="connsiteY327" fmla="*/ 170120 h 2297526"/>
                    <a:gd name="connsiteX328" fmla="*/ 881711 w 1214975"/>
                    <a:gd name="connsiteY328" fmla="*/ 144488 h 2297526"/>
                    <a:gd name="connsiteX329" fmla="*/ 881749 w 1214975"/>
                    <a:gd name="connsiteY329" fmla="*/ 144466 h 2297526"/>
                    <a:gd name="connsiteX330" fmla="*/ 881749 w 1214975"/>
                    <a:gd name="connsiteY330" fmla="*/ 144466 h 2297526"/>
                    <a:gd name="connsiteX331" fmla="*/ 907356 w 1214975"/>
                    <a:gd name="connsiteY331" fmla="*/ 151113 h 2297526"/>
                    <a:gd name="connsiteX332" fmla="*/ 907356 w 1214975"/>
                    <a:gd name="connsiteY332" fmla="*/ 151113 h 2297526"/>
                    <a:gd name="connsiteX333" fmla="*/ 900732 w 1214975"/>
                    <a:gd name="connsiteY333" fmla="*/ 176754 h 2297526"/>
                    <a:gd name="connsiteX334" fmla="*/ 900709 w 1214975"/>
                    <a:gd name="connsiteY334" fmla="*/ 176768 h 2297526"/>
                    <a:gd name="connsiteX335" fmla="*/ 900709 w 1214975"/>
                    <a:gd name="connsiteY335" fmla="*/ 176768 h 2297526"/>
                    <a:gd name="connsiteX336" fmla="*/ 891346 w 1214975"/>
                    <a:gd name="connsiteY336" fmla="*/ 179342 h 2297526"/>
                    <a:gd name="connsiteX337" fmla="*/ 891346 w 1214975"/>
                    <a:gd name="connsiteY337" fmla="*/ 179342 h 2297526"/>
                    <a:gd name="connsiteX338" fmla="*/ 875054 w 1214975"/>
                    <a:gd name="connsiteY338" fmla="*/ 170120 h 2297526"/>
                    <a:gd name="connsiteX339" fmla="*/ 948272 w 1214975"/>
                    <a:gd name="connsiteY339" fmla="*/ 128408 h 2297526"/>
                    <a:gd name="connsiteX340" fmla="*/ 956174 w 1214975"/>
                    <a:gd name="connsiteY340" fmla="*/ 103133 h 2297526"/>
                    <a:gd name="connsiteX341" fmla="*/ 956184 w 1214975"/>
                    <a:gd name="connsiteY341" fmla="*/ 103129 h 2297526"/>
                    <a:gd name="connsiteX342" fmla="*/ 956184 w 1214975"/>
                    <a:gd name="connsiteY342" fmla="*/ 103129 h 2297526"/>
                    <a:gd name="connsiteX343" fmla="*/ 981459 w 1214975"/>
                    <a:gd name="connsiteY343" fmla="*/ 111032 h 2297526"/>
                    <a:gd name="connsiteX344" fmla="*/ 981463 w 1214975"/>
                    <a:gd name="connsiteY344" fmla="*/ 111040 h 2297526"/>
                    <a:gd name="connsiteX345" fmla="*/ 981463 w 1214975"/>
                    <a:gd name="connsiteY345" fmla="*/ 111040 h 2297526"/>
                    <a:gd name="connsiteX346" fmla="*/ 973561 w 1214975"/>
                    <a:gd name="connsiteY346" fmla="*/ 136316 h 2297526"/>
                    <a:gd name="connsiteX347" fmla="*/ 973552 w 1214975"/>
                    <a:gd name="connsiteY347" fmla="*/ 136320 h 2297526"/>
                    <a:gd name="connsiteX348" fmla="*/ 973552 w 1214975"/>
                    <a:gd name="connsiteY348" fmla="*/ 136320 h 2297526"/>
                    <a:gd name="connsiteX349" fmla="*/ 964891 w 1214975"/>
                    <a:gd name="connsiteY349" fmla="*/ 138427 h 2297526"/>
                    <a:gd name="connsiteX350" fmla="*/ 964891 w 1214975"/>
                    <a:gd name="connsiteY350" fmla="*/ 138427 h 2297526"/>
                    <a:gd name="connsiteX351" fmla="*/ 948272 w 1214975"/>
                    <a:gd name="connsiteY351" fmla="*/ 128268 h 2297526"/>
                    <a:gd name="connsiteX352" fmla="*/ 1023409 w 1214975"/>
                    <a:gd name="connsiteY352" fmla="*/ 90302 h 2297526"/>
                    <a:gd name="connsiteX353" fmla="*/ 1032458 w 1214975"/>
                    <a:gd name="connsiteY353" fmla="*/ 65413 h 2297526"/>
                    <a:gd name="connsiteX354" fmla="*/ 1032491 w 1214975"/>
                    <a:gd name="connsiteY354" fmla="*/ 65396 h 2297526"/>
                    <a:gd name="connsiteX355" fmla="*/ 1032491 w 1214975"/>
                    <a:gd name="connsiteY355" fmla="*/ 65396 h 2297526"/>
                    <a:gd name="connsiteX356" fmla="*/ 1057350 w 1214975"/>
                    <a:gd name="connsiteY356" fmla="*/ 74478 h 2297526"/>
                    <a:gd name="connsiteX357" fmla="*/ 1057350 w 1214975"/>
                    <a:gd name="connsiteY357" fmla="*/ 74478 h 2297526"/>
                    <a:gd name="connsiteX358" fmla="*/ 1048300 w 1214975"/>
                    <a:gd name="connsiteY358" fmla="*/ 99367 h 2297526"/>
                    <a:gd name="connsiteX359" fmla="*/ 1048268 w 1214975"/>
                    <a:gd name="connsiteY359" fmla="*/ 99384 h 2297526"/>
                    <a:gd name="connsiteX360" fmla="*/ 1048268 w 1214975"/>
                    <a:gd name="connsiteY360" fmla="*/ 99384 h 2297526"/>
                    <a:gd name="connsiteX361" fmla="*/ 1040403 w 1214975"/>
                    <a:gd name="connsiteY361" fmla="*/ 101116 h 2297526"/>
                    <a:gd name="connsiteX362" fmla="*/ 1040403 w 1214975"/>
                    <a:gd name="connsiteY362" fmla="*/ 101116 h 2297526"/>
                    <a:gd name="connsiteX363" fmla="*/ 1023409 w 1214975"/>
                    <a:gd name="connsiteY363" fmla="*/ 90161 h 2297526"/>
                    <a:gd name="connsiteX364" fmla="*/ 1100138 w 1214975"/>
                    <a:gd name="connsiteY364" fmla="*/ 55612 h 2297526"/>
                    <a:gd name="connsiteX365" fmla="*/ 1110367 w 1214975"/>
                    <a:gd name="connsiteY365" fmla="*/ 31185 h 2297526"/>
                    <a:gd name="connsiteX366" fmla="*/ 1110390 w 1214975"/>
                    <a:gd name="connsiteY366" fmla="*/ 31175 h 2297526"/>
                    <a:gd name="connsiteX367" fmla="*/ 1110390 w 1214975"/>
                    <a:gd name="connsiteY367" fmla="*/ 31175 h 2297526"/>
                    <a:gd name="connsiteX368" fmla="*/ 1134780 w 1214975"/>
                    <a:gd name="connsiteY368" fmla="*/ 41427 h 2297526"/>
                    <a:gd name="connsiteX369" fmla="*/ 1134780 w 1214975"/>
                    <a:gd name="connsiteY369" fmla="*/ 41427 h 2297526"/>
                    <a:gd name="connsiteX370" fmla="*/ 1124575 w 1214975"/>
                    <a:gd name="connsiteY370" fmla="*/ 65864 h 2297526"/>
                    <a:gd name="connsiteX371" fmla="*/ 1124575 w 1214975"/>
                    <a:gd name="connsiteY371" fmla="*/ 65864 h 2297526"/>
                    <a:gd name="connsiteX372" fmla="*/ 1124575 w 1214975"/>
                    <a:gd name="connsiteY372" fmla="*/ 65864 h 2297526"/>
                    <a:gd name="connsiteX373" fmla="*/ 1117459 w 1214975"/>
                    <a:gd name="connsiteY373" fmla="*/ 67269 h 2297526"/>
                    <a:gd name="connsiteX374" fmla="*/ 1117459 w 1214975"/>
                    <a:gd name="connsiteY374" fmla="*/ 67269 h 2297526"/>
                    <a:gd name="connsiteX375" fmla="*/ 1100138 w 1214975"/>
                    <a:gd name="connsiteY375" fmla="*/ 55612 h 2297526"/>
                    <a:gd name="connsiteX376" fmla="*/ 1178646 w 1214975"/>
                    <a:gd name="connsiteY376" fmla="*/ 24995 h 2297526"/>
                    <a:gd name="connsiteX377" fmla="*/ 1190012 w 1214975"/>
                    <a:gd name="connsiteY377" fmla="*/ 1077 h 2297526"/>
                    <a:gd name="connsiteX378" fmla="*/ 1190021 w 1214975"/>
                    <a:gd name="connsiteY378" fmla="*/ 1073 h 2297526"/>
                    <a:gd name="connsiteX379" fmla="*/ 1190021 w 1214975"/>
                    <a:gd name="connsiteY379" fmla="*/ 1073 h 2297526"/>
                    <a:gd name="connsiteX380" fmla="*/ 1213897 w 1214975"/>
                    <a:gd name="connsiteY380" fmla="*/ 12449 h 2297526"/>
                    <a:gd name="connsiteX381" fmla="*/ 1213897 w 1214975"/>
                    <a:gd name="connsiteY381" fmla="*/ 12449 h 2297526"/>
                    <a:gd name="connsiteX382" fmla="*/ 1202568 w 1214975"/>
                    <a:gd name="connsiteY382" fmla="*/ 36325 h 2297526"/>
                    <a:gd name="connsiteX383" fmla="*/ 1202568 w 1214975"/>
                    <a:gd name="connsiteY383" fmla="*/ 36325 h 2297526"/>
                    <a:gd name="connsiteX384" fmla="*/ 1196295 w 1214975"/>
                    <a:gd name="connsiteY384" fmla="*/ 37448 h 2297526"/>
                    <a:gd name="connsiteX385" fmla="*/ 1196295 w 1214975"/>
                    <a:gd name="connsiteY385" fmla="*/ 37448 h 2297526"/>
                    <a:gd name="connsiteX386" fmla="*/ 1178646 w 1214975"/>
                    <a:gd name="connsiteY386" fmla="*/ 24995 h 2297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</a:cxnLst>
                  <a:rect l="l" t="t" r="r" b="b"/>
                  <a:pathLst>
                    <a:path w="1214975" h="2297526">
                      <a:moveTo>
                        <a:pt x="103647" y="2285100"/>
                      </a:moveTo>
                      <a:lnTo>
                        <a:pt x="103647" y="2285100"/>
                      </a:lnTo>
                      <a:cubicBezTo>
                        <a:pt x="100136" y="2285100"/>
                        <a:pt x="105239" y="2264549"/>
                        <a:pt x="115023" y="2261084"/>
                      </a:cubicBezTo>
                      <a:lnTo>
                        <a:pt x="115023" y="2261084"/>
                      </a:lnTo>
                      <a:cubicBezTo>
                        <a:pt x="124743" y="2257643"/>
                        <a:pt x="135416" y="2262709"/>
                        <a:pt x="138898" y="2272413"/>
                      </a:cubicBezTo>
                      <a:lnTo>
                        <a:pt x="138898" y="2272413"/>
                      </a:lnTo>
                      <a:cubicBezTo>
                        <a:pt x="142335" y="2282146"/>
                        <a:pt x="137247" y="2292824"/>
                        <a:pt x="127522" y="2296289"/>
                      </a:cubicBezTo>
                      <a:lnTo>
                        <a:pt x="127522" y="2296289"/>
                      </a:lnTo>
                      <a:cubicBezTo>
                        <a:pt x="125531" y="2297038"/>
                        <a:pt x="123424" y="2297436"/>
                        <a:pt x="121296" y="2297459"/>
                      </a:cubicBezTo>
                      <a:lnTo>
                        <a:pt x="121296" y="2297459"/>
                      </a:lnTo>
                      <a:cubicBezTo>
                        <a:pt x="113188" y="2298189"/>
                        <a:pt x="105735" y="2292970"/>
                        <a:pt x="103647" y="2285100"/>
                      </a:cubicBezTo>
                      <a:close/>
                      <a:moveTo>
                        <a:pt x="77056" y="2204018"/>
                      </a:moveTo>
                      <a:cubicBezTo>
                        <a:pt x="74023" y="2194130"/>
                        <a:pt x="79580" y="2183658"/>
                        <a:pt x="89467" y="2180624"/>
                      </a:cubicBezTo>
                      <a:cubicBezTo>
                        <a:pt x="89481" y="2180620"/>
                        <a:pt x="89495" y="2180615"/>
                        <a:pt x="89509" y="2180610"/>
                      </a:cubicBezTo>
                      <a:lnTo>
                        <a:pt x="89509" y="2180610"/>
                      </a:lnTo>
                      <a:cubicBezTo>
                        <a:pt x="99399" y="2177586"/>
                        <a:pt x="109868" y="2183148"/>
                        <a:pt x="112894" y="2193040"/>
                      </a:cubicBezTo>
                      <a:cubicBezTo>
                        <a:pt x="112902" y="2193063"/>
                        <a:pt x="112909" y="2193086"/>
                        <a:pt x="112916" y="2193110"/>
                      </a:cubicBezTo>
                      <a:lnTo>
                        <a:pt x="112916" y="2193110"/>
                      </a:lnTo>
                      <a:cubicBezTo>
                        <a:pt x="115949" y="2202997"/>
                        <a:pt x="110393" y="2213469"/>
                        <a:pt x="100506" y="2216503"/>
                      </a:cubicBezTo>
                      <a:cubicBezTo>
                        <a:pt x="100492" y="2216508"/>
                        <a:pt x="100478" y="2216512"/>
                        <a:pt x="100464" y="2216517"/>
                      </a:cubicBezTo>
                      <a:lnTo>
                        <a:pt x="100464" y="2216517"/>
                      </a:lnTo>
                      <a:cubicBezTo>
                        <a:pt x="98703" y="2217051"/>
                        <a:pt x="96873" y="2217322"/>
                        <a:pt x="95033" y="2217313"/>
                      </a:cubicBezTo>
                      <a:lnTo>
                        <a:pt x="95033" y="2217313"/>
                      </a:lnTo>
                      <a:cubicBezTo>
                        <a:pt x="86762" y="2217336"/>
                        <a:pt x="79455" y="2211934"/>
                        <a:pt x="77056" y="2204018"/>
                      </a:cubicBezTo>
                      <a:close/>
                      <a:moveTo>
                        <a:pt x="54258" y="2121999"/>
                      </a:moveTo>
                      <a:cubicBezTo>
                        <a:pt x="51579" y="2111789"/>
                        <a:pt x="57643" y="2101335"/>
                        <a:pt x="67834" y="2098592"/>
                      </a:cubicBezTo>
                      <a:lnTo>
                        <a:pt x="67834" y="2098592"/>
                      </a:lnTo>
                      <a:cubicBezTo>
                        <a:pt x="77703" y="2096176"/>
                        <a:pt x="87724" y="2101953"/>
                        <a:pt x="90586" y="2111700"/>
                      </a:cubicBezTo>
                      <a:lnTo>
                        <a:pt x="90586" y="2111700"/>
                      </a:lnTo>
                      <a:cubicBezTo>
                        <a:pt x="93079" y="2121882"/>
                        <a:pt x="87086" y="2132214"/>
                        <a:pt x="77010" y="2135107"/>
                      </a:cubicBezTo>
                      <a:lnTo>
                        <a:pt x="77010" y="2135107"/>
                      </a:lnTo>
                      <a:cubicBezTo>
                        <a:pt x="75488" y="2135566"/>
                        <a:pt x="73916" y="2135832"/>
                        <a:pt x="72328" y="2135903"/>
                      </a:cubicBezTo>
                      <a:lnTo>
                        <a:pt x="72328" y="2135903"/>
                      </a:lnTo>
                      <a:cubicBezTo>
                        <a:pt x="63852" y="2135893"/>
                        <a:pt x="56440" y="2130191"/>
                        <a:pt x="54258" y="2121999"/>
                      </a:cubicBezTo>
                      <a:close/>
                      <a:moveTo>
                        <a:pt x="35532" y="2038950"/>
                      </a:moveTo>
                      <a:cubicBezTo>
                        <a:pt x="33493" y="2028815"/>
                        <a:pt x="40052" y="2018946"/>
                        <a:pt x="50185" y="2016900"/>
                      </a:cubicBezTo>
                      <a:lnTo>
                        <a:pt x="50185" y="2016900"/>
                      </a:lnTo>
                      <a:cubicBezTo>
                        <a:pt x="60304" y="2014859"/>
                        <a:pt x="70167" y="2021390"/>
                        <a:pt x="72235" y="2031506"/>
                      </a:cubicBezTo>
                      <a:lnTo>
                        <a:pt x="72235" y="2031506"/>
                      </a:lnTo>
                      <a:cubicBezTo>
                        <a:pt x="74305" y="2041637"/>
                        <a:pt x="67768" y="2051529"/>
                        <a:pt x="57636" y="2053603"/>
                      </a:cubicBezTo>
                      <a:cubicBezTo>
                        <a:pt x="57633" y="2053603"/>
                        <a:pt x="57631" y="2053603"/>
                        <a:pt x="57628" y="2053603"/>
                      </a:cubicBezTo>
                      <a:lnTo>
                        <a:pt x="57628" y="2053603"/>
                      </a:lnTo>
                      <a:cubicBezTo>
                        <a:pt x="56394" y="2053842"/>
                        <a:pt x="55140" y="2053968"/>
                        <a:pt x="53883" y="2053977"/>
                      </a:cubicBezTo>
                      <a:lnTo>
                        <a:pt x="53883" y="2053977"/>
                      </a:lnTo>
                      <a:cubicBezTo>
                        <a:pt x="44899" y="2054066"/>
                        <a:pt x="37119" y="2047756"/>
                        <a:pt x="35345" y="2038950"/>
                      </a:cubicBezTo>
                      <a:close/>
                      <a:moveTo>
                        <a:pt x="20458" y="1955106"/>
                      </a:moveTo>
                      <a:cubicBezTo>
                        <a:pt x="18891" y="1944881"/>
                        <a:pt x="25909" y="1935326"/>
                        <a:pt x="36131" y="1933758"/>
                      </a:cubicBezTo>
                      <a:cubicBezTo>
                        <a:pt x="36134" y="1933758"/>
                        <a:pt x="36138" y="1933758"/>
                        <a:pt x="36141" y="1933758"/>
                      </a:cubicBezTo>
                      <a:lnTo>
                        <a:pt x="36141" y="1933758"/>
                      </a:lnTo>
                      <a:cubicBezTo>
                        <a:pt x="46363" y="1932190"/>
                        <a:pt x="55920" y="1939207"/>
                        <a:pt x="57487" y="1949432"/>
                      </a:cubicBezTo>
                      <a:cubicBezTo>
                        <a:pt x="57487" y="1949436"/>
                        <a:pt x="57488" y="1949436"/>
                        <a:pt x="57488" y="1949441"/>
                      </a:cubicBezTo>
                      <a:lnTo>
                        <a:pt x="57488" y="1949441"/>
                      </a:lnTo>
                      <a:cubicBezTo>
                        <a:pt x="59054" y="1959665"/>
                        <a:pt x="52037" y="1969220"/>
                        <a:pt x="41815" y="1970788"/>
                      </a:cubicBezTo>
                      <a:cubicBezTo>
                        <a:pt x="41811" y="1970788"/>
                        <a:pt x="41808" y="1970788"/>
                        <a:pt x="41805" y="1970788"/>
                      </a:cubicBezTo>
                      <a:lnTo>
                        <a:pt x="41805" y="1970788"/>
                      </a:lnTo>
                      <a:cubicBezTo>
                        <a:pt x="40855" y="1970859"/>
                        <a:pt x="39900" y="1970859"/>
                        <a:pt x="38950" y="1970788"/>
                      </a:cubicBezTo>
                      <a:lnTo>
                        <a:pt x="38950" y="1970788"/>
                      </a:lnTo>
                      <a:cubicBezTo>
                        <a:pt x="29776" y="1970798"/>
                        <a:pt x="21948" y="1964155"/>
                        <a:pt x="20458" y="1955106"/>
                      </a:cubicBezTo>
                      <a:close/>
                      <a:moveTo>
                        <a:pt x="9363" y="1870652"/>
                      </a:moveTo>
                      <a:cubicBezTo>
                        <a:pt x="8275" y="1860367"/>
                        <a:pt x="15730" y="1851150"/>
                        <a:pt x="26015" y="1850059"/>
                      </a:cubicBezTo>
                      <a:cubicBezTo>
                        <a:pt x="26035" y="1850059"/>
                        <a:pt x="26055" y="1850054"/>
                        <a:pt x="26076" y="1850054"/>
                      </a:cubicBezTo>
                      <a:lnTo>
                        <a:pt x="26076" y="1850054"/>
                      </a:lnTo>
                      <a:cubicBezTo>
                        <a:pt x="36352" y="1848888"/>
                        <a:pt x="45626" y="1856276"/>
                        <a:pt x="46791" y="1866551"/>
                      </a:cubicBezTo>
                      <a:cubicBezTo>
                        <a:pt x="46799" y="1866622"/>
                        <a:pt x="46807" y="1866697"/>
                        <a:pt x="46814" y="1866767"/>
                      </a:cubicBezTo>
                      <a:lnTo>
                        <a:pt x="46814" y="1866767"/>
                      </a:lnTo>
                      <a:cubicBezTo>
                        <a:pt x="47878" y="1877042"/>
                        <a:pt x="40421" y="1886237"/>
                        <a:pt x="30148" y="1887318"/>
                      </a:cubicBezTo>
                      <a:lnTo>
                        <a:pt x="30148" y="1887318"/>
                      </a:lnTo>
                      <a:lnTo>
                        <a:pt x="28182" y="1887318"/>
                      </a:lnTo>
                      <a:lnTo>
                        <a:pt x="28089" y="1887318"/>
                      </a:lnTo>
                      <a:cubicBezTo>
                        <a:pt x="18500" y="1887374"/>
                        <a:pt x="10417" y="1880184"/>
                        <a:pt x="9363" y="1870652"/>
                      </a:cubicBezTo>
                      <a:close/>
                      <a:moveTo>
                        <a:pt x="2762" y="1785778"/>
                      </a:moveTo>
                      <a:cubicBezTo>
                        <a:pt x="2177" y="1775451"/>
                        <a:pt x="10073" y="1766607"/>
                        <a:pt x="20399" y="1766022"/>
                      </a:cubicBezTo>
                      <a:cubicBezTo>
                        <a:pt x="20403" y="1766022"/>
                        <a:pt x="20407" y="1766022"/>
                        <a:pt x="20411" y="1766022"/>
                      </a:cubicBezTo>
                      <a:lnTo>
                        <a:pt x="20411" y="1766022"/>
                      </a:lnTo>
                      <a:cubicBezTo>
                        <a:pt x="30736" y="1765437"/>
                        <a:pt x="39581" y="1773335"/>
                        <a:pt x="40166" y="1783657"/>
                      </a:cubicBezTo>
                      <a:cubicBezTo>
                        <a:pt x="40166" y="1783662"/>
                        <a:pt x="40167" y="1783667"/>
                        <a:pt x="40167" y="1783671"/>
                      </a:cubicBezTo>
                      <a:lnTo>
                        <a:pt x="40167" y="1783671"/>
                      </a:lnTo>
                      <a:cubicBezTo>
                        <a:pt x="40725" y="1793984"/>
                        <a:pt x="32829" y="1802800"/>
                        <a:pt x="22518" y="1803380"/>
                      </a:cubicBezTo>
                      <a:lnTo>
                        <a:pt x="21441" y="1803380"/>
                      </a:lnTo>
                      <a:cubicBezTo>
                        <a:pt x="11540" y="1803375"/>
                        <a:pt x="3356" y="1795660"/>
                        <a:pt x="2762" y="1785778"/>
                      </a:cubicBezTo>
                      <a:close/>
                      <a:moveTo>
                        <a:pt x="0" y="1700342"/>
                      </a:moveTo>
                      <a:cubicBezTo>
                        <a:pt x="0" y="1690000"/>
                        <a:pt x="8384" y="1681616"/>
                        <a:pt x="18726" y="1681616"/>
                      </a:cubicBezTo>
                      <a:lnTo>
                        <a:pt x="18726" y="1681616"/>
                      </a:lnTo>
                      <a:cubicBezTo>
                        <a:pt x="28923" y="1681616"/>
                        <a:pt x="37248" y="1689771"/>
                        <a:pt x="37452" y="1699967"/>
                      </a:cubicBezTo>
                      <a:lnTo>
                        <a:pt x="37452" y="1699967"/>
                      </a:lnTo>
                      <a:cubicBezTo>
                        <a:pt x="37452" y="1710308"/>
                        <a:pt x="29068" y="1718693"/>
                        <a:pt x="18726" y="1718693"/>
                      </a:cubicBezTo>
                      <a:lnTo>
                        <a:pt x="18726" y="1718693"/>
                      </a:lnTo>
                      <a:cubicBezTo>
                        <a:pt x="8528" y="1718693"/>
                        <a:pt x="204" y="1710538"/>
                        <a:pt x="0" y="1700342"/>
                      </a:cubicBezTo>
                      <a:close/>
                      <a:moveTo>
                        <a:pt x="19334" y="1634380"/>
                      </a:moveTo>
                      <a:cubicBezTo>
                        <a:pt x="9252" y="1634240"/>
                        <a:pt x="1192" y="1625954"/>
                        <a:pt x="1333" y="1615870"/>
                      </a:cubicBezTo>
                      <a:cubicBezTo>
                        <a:pt x="1336" y="1615626"/>
                        <a:pt x="1344" y="1615383"/>
                        <a:pt x="1358" y="1615140"/>
                      </a:cubicBezTo>
                      <a:lnTo>
                        <a:pt x="1358" y="1615140"/>
                      </a:lnTo>
                      <a:cubicBezTo>
                        <a:pt x="1838" y="1604850"/>
                        <a:pt x="10540" y="1596882"/>
                        <a:pt x="20832" y="1597303"/>
                      </a:cubicBezTo>
                      <a:lnTo>
                        <a:pt x="20832" y="1597303"/>
                      </a:lnTo>
                      <a:cubicBezTo>
                        <a:pt x="31122" y="1597734"/>
                        <a:pt x="39132" y="1606395"/>
                        <a:pt x="38762" y="1616684"/>
                      </a:cubicBezTo>
                      <a:lnTo>
                        <a:pt x="38762" y="1616684"/>
                      </a:lnTo>
                      <a:cubicBezTo>
                        <a:pt x="38287" y="1626679"/>
                        <a:pt x="30041" y="1634530"/>
                        <a:pt x="20037" y="1634521"/>
                      </a:cubicBezTo>
                      <a:lnTo>
                        <a:pt x="19334" y="1634521"/>
                      </a:lnTo>
                      <a:close/>
                      <a:moveTo>
                        <a:pt x="24016" y="1550629"/>
                      </a:moveTo>
                      <a:cubicBezTo>
                        <a:pt x="13714" y="1549712"/>
                        <a:pt x="6106" y="1540620"/>
                        <a:pt x="7022" y="1530321"/>
                      </a:cubicBezTo>
                      <a:cubicBezTo>
                        <a:pt x="7022" y="1530316"/>
                        <a:pt x="7022" y="1530316"/>
                        <a:pt x="7022" y="1530312"/>
                      </a:cubicBezTo>
                      <a:lnTo>
                        <a:pt x="7022" y="1530312"/>
                      </a:lnTo>
                      <a:cubicBezTo>
                        <a:pt x="7938" y="1520013"/>
                        <a:pt x="17031" y="1512401"/>
                        <a:pt x="27332" y="1513318"/>
                      </a:cubicBezTo>
                      <a:cubicBezTo>
                        <a:pt x="27335" y="1513318"/>
                        <a:pt x="27337" y="1513318"/>
                        <a:pt x="27340" y="1513318"/>
                      </a:cubicBezTo>
                      <a:lnTo>
                        <a:pt x="27340" y="1513318"/>
                      </a:lnTo>
                      <a:cubicBezTo>
                        <a:pt x="37624" y="1514236"/>
                        <a:pt x="45226" y="1523304"/>
                        <a:pt x="44333" y="1533589"/>
                      </a:cubicBezTo>
                      <a:lnTo>
                        <a:pt x="44333" y="1533589"/>
                      </a:lnTo>
                      <a:cubicBezTo>
                        <a:pt x="43482" y="1543284"/>
                        <a:pt x="35342" y="1550713"/>
                        <a:pt x="25607" y="1550676"/>
                      </a:cubicBezTo>
                      <a:lnTo>
                        <a:pt x="23782" y="1550676"/>
                      </a:lnTo>
                      <a:close/>
                      <a:moveTo>
                        <a:pt x="32302" y="1466878"/>
                      </a:moveTo>
                      <a:cubicBezTo>
                        <a:pt x="22056" y="1465474"/>
                        <a:pt x="14886" y="1456032"/>
                        <a:pt x="16288" y="1445788"/>
                      </a:cubicBezTo>
                      <a:cubicBezTo>
                        <a:pt x="16289" y="1445779"/>
                        <a:pt x="16290" y="1445770"/>
                        <a:pt x="16291" y="1445765"/>
                      </a:cubicBezTo>
                      <a:lnTo>
                        <a:pt x="16291" y="1445765"/>
                      </a:lnTo>
                      <a:cubicBezTo>
                        <a:pt x="17513" y="1435494"/>
                        <a:pt x="26828" y="1428158"/>
                        <a:pt x="37097" y="1429380"/>
                      </a:cubicBezTo>
                      <a:cubicBezTo>
                        <a:pt x="37215" y="1429394"/>
                        <a:pt x="37334" y="1429413"/>
                        <a:pt x="37452" y="1429427"/>
                      </a:cubicBezTo>
                      <a:lnTo>
                        <a:pt x="37452" y="1429427"/>
                      </a:lnTo>
                      <a:cubicBezTo>
                        <a:pt x="47701" y="1430808"/>
                        <a:pt x="54890" y="1440236"/>
                        <a:pt x="53510" y="1450484"/>
                      </a:cubicBezTo>
                      <a:cubicBezTo>
                        <a:pt x="53510" y="1450489"/>
                        <a:pt x="53509" y="1450489"/>
                        <a:pt x="53509" y="1450493"/>
                      </a:cubicBezTo>
                      <a:lnTo>
                        <a:pt x="53509" y="1450493"/>
                      </a:lnTo>
                      <a:cubicBezTo>
                        <a:pt x="52236" y="1459837"/>
                        <a:pt x="44213" y="1466775"/>
                        <a:pt x="34783" y="1466691"/>
                      </a:cubicBezTo>
                      <a:lnTo>
                        <a:pt x="34783" y="1466691"/>
                      </a:lnTo>
                      <a:close/>
                      <a:moveTo>
                        <a:pt x="44801" y="1383455"/>
                      </a:moveTo>
                      <a:cubicBezTo>
                        <a:pt x="34645" y="1381559"/>
                        <a:pt x="27941" y="1371798"/>
                        <a:pt x="29821" y="1361640"/>
                      </a:cubicBezTo>
                      <a:lnTo>
                        <a:pt x="29821" y="1361640"/>
                      </a:lnTo>
                      <a:cubicBezTo>
                        <a:pt x="31715" y="1351481"/>
                        <a:pt x="41477" y="1344777"/>
                        <a:pt x="51636" y="1346659"/>
                      </a:cubicBezTo>
                      <a:lnTo>
                        <a:pt x="51636" y="1346659"/>
                      </a:lnTo>
                      <a:cubicBezTo>
                        <a:pt x="61809" y="1348522"/>
                        <a:pt x="68547" y="1358278"/>
                        <a:pt x="66686" y="1368451"/>
                      </a:cubicBezTo>
                      <a:cubicBezTo>
                        <a:pt x="66679" y="1368489"/>
                        <a:pt x="66671" y="1368531"/>
                        <a:pt x="66664" y="1368568"/>
                      </a:cubicBezTo>
                      <a:lnTo>
                        <a:pt x="66664" y="1368568"/>
                      </a:lnTo>
                      <a:cubicBezTo>
                        <a:pt x="65018" y="1377435"/>
                        <a:pt x="57284" y="1383872"/>
                        <a:pt x="48266" y="1383876"/>
                      </a:cubicBezTo>
                      <a:lnTo>
                        <a:pt x="48266" y="1383876"/>
                      </a:lnTo>
                      <a:cubicBezTo>
                        <a:pt x="47095" y="1383806"/>
                        <a:pt x="45934" y="1383619"/>
                        <a:pt x="44801" y="1383315"/>
                      </a:cubicBezTo>
                      <a:close/>
                      <a:moveTo>
                        <a:pt x="61280" y="1300781"/>
                      </a:moveTo>
                      <a:cubicBezTo>
                        <a:pt x="51200" y="1298468"/>
                        <a:pt x="44904" y="1288422"/>
                        <a:pt x="47218" y="1278343"/>
                      </a:cubicBezTo>
                      <a:cubicBezTo>
                        <a:pt x="47224" y="1278315"/>
                        <a:pt x="47230" y="1278291"/>
                        <a:pt x="47236" y="1278263"/>
                      </a:cubicBezTo>
                      <a:lnTo>
                        <a:pt x="47236" y="1278263"/>
                      </a:lnTo>
                      <a:cubicBezTo>
                        <a:pt x="49549" y="1268184"/>
                        <a:pt x="59596" y="1261888"/>
                        <a:pt x="69676" y="1264200"/>
                      </a:cubicBezTo>
                      <a:cubicBezTo>
                        <a:pt x="69702" y="1264205"/>
                        <a:pt x="69728" y="1264214"/>
                        <a:pt x="69753" y="1264219"/>
                      </a:cubicBezTo>
                      <a:lnTo>
                        <a:pt x="69753" y="1264219"/>
                      </a:lnTo>
                      <a:cubicBezTo>
                        <a:pt x="79832" y="1266536"/>
                        <a:pt x="86122" y="1276587"/>
                        <a:pt x="83803" y="1286666"/>
                      </a:cubicBezTo>
                      <a:cubicBezTo>
                        <a:pt x="83801" y="1286676"/>
                        <a:pt x="83800" y="1286680"/>
                        <a:pt x="83798" y="1286690"/>
                      </a:cubicBezTo>
                      <a:lnTo>
                        <a:pt x="83798" y="1286690"/>
                      </a:lnTo>
                      <a:cubicBezTo>
                        <a:pt x="81817" y="1295173"/>
                        <a:pt x="74249" y="1301165"/>
                        <a:pt x="65540" y="1301155"/>
                      </a:cubicBezTo>
                      <a:lnTo>
                        <a:pt x="65540" y="1301155"/>
                      </a:lnTo>
                      <a:cubicBezTo>
                        <a:pt x="64106" y="1301141"/>
                        <a:pt x="62677" y="1300968"/>
                        <a:pt x="61280" y="1300640"/>
                      </a:cubicBezTo>
                      <a:close/>
                      <a:moveTo>
                        <a:pt x="81691" y="1218762"/>
                      </a:moveTo>
                      <a:cubicBezTo>
                        <a:pt x="71744" y="1215930"/>
                        <a:pt x="65976" y="1205575"/>
                        <a:pt x="68807" y="1195627"/>
                      </a:cubicBezTo>
                      <a:cubicBezTo>
                        <a:pt x="68810" y="1195612"/>
                        <a:pt x="68814" y="1195603"/>
                        <a:pt x="68817" y="1195589"/>
                      </a:cubicBezTo>
                      <a:lnTo>
                        <a:pt x="68817" y="1195589"/>
                      </a:lnTo>
                      <a:cubicBezTo>
                        <a:pt x="71673" y="1185669"/>
                        <a:pt x="82017" y="1179934"/>
                        <a:pt x="91943" y="1182762"/>
                      </a:cubicBezTo>
                      <a:lnTo>
                        <a:pt x="91943" y="1182762"/>
                      </a:lnTo>
                      <a:cubicBezTo>
                        <a:pt x="101891" y="1185594"/>
                        <a:pt x="107659" y="1195950"/>
                        <a:pt x="104828" y="1205898"/>
                      </a:cubicBezTo>
                      <a:cubicBezTo>
                        <a:pt x="104824" y="1205912"/>
                        <a:pt x="104821" y="1205921"/>
                        <a:pt x="104817" y="1205935"/>
                      </a:cubicBezTo>
                      <a:lnTo>
                        <a:pt x="104817" y="1205935"/>
                      </a:lnTo>
                      <a:cubicBezTo>
                        <a:pt x="102522" y="1213964"/>
                        <a:pt x="95189" y="1219497"/>
                        <a:pt x="86841" y="1219511"/>
                      </a:cubicBezTo>
                      <a:lnTo>
                        <a:pt x="86841" y="1219511"/>
                      </a:lnTo>
                      <a:cubicBezTo>
                        <a:pt x="85096" y="1219520"/>
                        <a:pt x="83361" y="1219268"/>
                        <a:pt x="81691" y="1218762"/>
                      </a:cubicBezTo>
                      <a:close/>
                      <a:moveTo>
                        <a:pt x="105894" y="1138054"/>
                      </a:moveTo>
                      <a:cubicBezTo>
                        <a:pt x="96096" y="1134744"/>
                        <a:pt x="90834" y="1124122"/>
                        <a:pt x="94143" y="1114324"/>
                      </a:cubicBezTo>
                      <a:cubicBezTo>
                        <a:pt x="94143" y="1114319"/>
                        <a:pt x="94143" y="1114319"/>
                        <a:pt x="94144" y="1114319"/>
                      </a:cubicBezTo>
                      <a:lnTo>
                        <a:pt x="94144" y="1114319"/>
                      </a:lnTo>
                      <a:cubicBezTo>
                        <a:pt x="97452" y="1104521"/>
                        <a:pt x="108078" y="1099259"/>
                        <a:pt x="117876" y="1102569"/>
                      </a:cubicBezTo>
                      <a:cubicBezTo>
                        <a:pt x="117877" y="1102569"/>
                        <a:pt x="117878" y="1102569"/>
                        <a:pt x="117879" y="1102569"/>
                      </a:cubicBezTo>
                      <a:lnTo>
                        <a:pt x="117879" y="1102569"/>
                      </a:lnTo>
                      <a:cubicBezTo>
                        <a:pt x="127677" y="1105879"/>
                        <a:pt x="132938" y="1116501"/>
                        <a:pt x="129630" y="1126299"/>
                      </a:cubicBezTo>
                      <a:cubicBezTo>
                        <a:pt x="129629" y="1126304"/>
                        <a:pt x="129629" y="1126304"/>
                        <a:pt x="129629" y="1126304"/>
                      </a:cubicBezTo>
                      <a:lnTo>
                        <a:pt x="129629" y="1126304"/>
                      </a:lnTo>
                      <a:cubicBezTo>
                        <a:pt x="127107" y="1133972"/>
                        <a:pt x="119957" y="1139159"/>
                        <a:pt x="111886" y="1139178"/>
                      </a:cubicBezTo>
                      <a:lnTo>
                        <a:pt x="111886" y="1139178"/>
                      </a:lnTo>
                      <a:cubicBezTo>
                        <a:pt x="109847" y="1139154"/>
                        <a:pt x="107825" y="1138803"/>
                        <a:pt x="105894" y="1138148"/>
                      </a:cubicBezTo>
                      <a:close/>
                      <a:moveTo>
                        <a:pt x="133983" y="1058470"/>
                      </a:moveTo>
                      <a:cubicBezTo>
                        <a:pt x="124372" y="1054687"/>
                        <a:pt x="119638" y="1043836"/>
                        <a:pt x="123403" y="1034220"/>
                      </a:cubicBezTo>
                      <a:lnTo>
                        <a:pt x="123403" y="1034220"/>
                      </a:lnTo>
                      <a:cubicBezTo>
                        <a:pt x="127167" y="1024590"/>
                        <a:pt x="138022" y="1019834"/>
                        <a:pt x="147653" y="1023593"/>
                      </a:cubicBezTo>
                      <a:lnTo>
                        <a:pt x="147653" y="1023593"/>
                      </a:lnTo>
                      <a:cubicBezTo>
                        <a:pt x="157288" y="1027347"/>
                        <a:pt x="162055" y="1038204"/>
                        <a:pt x="158299" y="1047843"/>
                      </a:cubicBezTo>
                      <a:cubicBezTo>
                        <a:pt x="158292" y="1047857"/>
                        <a:pt x="158286" y="1047876"/>
                        <a:pt x="158279" y="1047890"/>
                      </a:cubicBezTo>
                      <a:lnTo>
                        <a:pt x="158279" y="1047890"/>
                      </a:lnTo>
                      <a:cubicBezTo>
                        <a:pt x="155464" y="1055071"/>
                        <a:pt x="148532" y="1059790"/>
                        <a:pt x="140818" y="1059781"/>
                      </a:cubicBezTo>
                      <a:lnTo>
                        <a:pt x="140818" y="1059781"/>
                      </a:lnTo>
                      <a:cubicBezTo>
                        <a:pt x="138473" y="1059846"/>
                        <a:pt x="136138" y="1059467"/>
                        <a:pt x="133936" y="1058657"/>
                      </a:cubicBezTo>
                      <a:close/>
                      <a:moveTo>
                        <a:pt x="165770" y="980430"/>
                      </a:moveTo>
                      <a:cubicBezTo>
                        <a:pt x="156374" y="976175"/>
                        <a:pt x="152188" y="965122"/>
                        <a:pt x="156407" y="955712"/>
                      </a:cubicBezTo>
                      <a:lnTo>
                        <a:pt x="156407" y="955712"/>
                      </a:lnTo>
                      <a:cubicBezTo>
                        <a:pt x="160662" y="946316"/>
                        <a:pt x="171713" y="942131"/>
                        <a:pt x="181125" y="946349"/>
                      </a:cubicBezTo>
                      <a:lnTo>
                        <a:pt x="181125" y="946349"/>
                      </a:lnTo>
                      <a:cubicBezTo>
                        <a:pt x="190520" y="950605"/>
                        <a:pt x="194707" y="961658"/>
                        <a:pt x="190488" y="971067"/>
                      </a:cubicBezTo>
                      <a:lnTo>
                        <a:pt x="190488" y="971067"/>
                      </a:lnTo>
                      <a:cubicBezTo>
                        <a:pt x="187479" y="977912"/>
                        <a:pt x="180689" y="982307"/>
                        <a:pt x="173213" y="982256"/>
                      </a:cubicBezTo>
                      <a:lnTo>
                        <a:pt x="173213" y="982256"/>
                      </a:lnTo>
                      <a:cubicBezTo>
                        <a:pt x="170629" y="982242"/>
                        <a:pt x="168076" y="981685"/>
                        <a:pt x="165723" y="980617"/>
                      </a:cubicBezTo>
                      <a:close/>
                      <a:moveTo>
                        <a:pt x="201302" y="904170"/>
                      </a:moveTo>
                      <a:cubicBezTo>
                        <a:pt x="192093" y="899497"/>
                        <a:pt x="188407" y="888248"/>
                        <a:pt x="193062" y="879030"/>
                      </a:cubicBezTo>
                      <a:lnTo>
                        <a:pt x="193062" y="879030"/>
                      </a:lnTo>
                      <a:cubicBezTo>
                        <a:pt x="197720" y="869803"/>
                        <a:pt x="208971" y="866095"/>
                        <a:pt x="218202" y="870744"/>
                      </a:cubicBezTo>
                      <a:lnTo>
                        <a:pt x="218202" y="870744"/>
                      </a:lnTo>
                      <a:cubicBezTo>
                        <a:pt x="227277" y="875468"/>
                        <a:pt x="230882" y="886595"/>
                        <a:pt x="226301" y="895743"/>
                      </a:cubicBezTo>
                      <a:lnTo>
                        <a:pt x="226301" y="895743"/>
                      </a:lnTo>
                      <a:cubicBezTo>
                        <a:pt x="223113" y="902072"/>
                        <a:pt x="216626" y="906056"/>
                        <a:pt x="209541" y="906042"/>
                      </a:cubicBezTo>
                      <a:lnTo>
                        <a:pt x="209541" y="906042"/>
                      </a:lnTo>
                      <a:cubicBezTo>
                        <a:pt x="206688" y="906051"/>
                        <a:pt x="203870" y="905415"/>
                        <a:pt x="201302" y="904170"/>
                      </a:cubicBezTo>
                      <a:close/>
                      <a:moveTo>
                        <a:pt x="240298" y="829267"/>
                      </a:moveTo>
                      <a:cubicBezTo>
                        <a:pt x="231303" y="824173"/>
                        <a:pt x="228139" y="812750"/>
                        <a:pt x="233229" y="803753"/>
                      </a:cubicBezTo>
                      <a:lnTo>
                        <a:pt x="233229" y="803753"/>
                      </a:lnTo>
                      <a:cubicBezTo>
                        <a:pt x="238325" y="794760"/>
                        <a:pt x="249745" y="791595"/>
                        <a:pt x="258743" y="796684"/>
                      </a:cubicBezTo>
                      <a:lnTo>
                        <a:pt x="258743" y="796684"/>
                      </a:lnTo>
                      <a:cubicBezTo>
                        <a:pt x="267738" y="801777"/>
                        <a:pt x="270903" y="813200"/>
                        <a:pt x="265812" y="822197"/>
                      </a:cubicBezTo>
                      <a:lnTo>
                        <a:pt x="265812" y="822197"/>
                      </a:lnTo>
                      <a:cubicBezTo>
                        <a:pt x="262454" y="828017"/>
                        <a:pt x="256237" y="831589"/>
                        <a:pt x="249521" y="831560"/>
                      </a:cubicBezTo>
                      <a:lnTo>
                        <a:pt x="249521" y="831560"/>
                      </a:lnTo>
                      <a:cubicBezTo>
                        <a:pt x="246258" y="831706"/>
                        <a:pt x="243014" y="830994"/>
                        <a:pt x="240111" y="829501"/>
                      </a:cubicBezTo>
                      <a:close/>
                      <a:moveTo>
                        <a:pt x="282759" y="756517"/>
                      </a:moveTo>
                      <a:cubicBezTo>
                        <a:pt x="274009" y="751002"/>
                        <a:pt x="271384" y="739444"/>
                        <a:pt x="276897" y="730689"/>
                      </a:cubicBezTo>
                      <a:cubicBezTo>
                        <a:pt x="276900" y="730685"/>
                        <a:pt x="276904" y="730680"/>
                        <a:pt x="276907" y="730675"/>
                      </a:cubicBezTo>
                      <a:lnTo>
                        <a:pt x="276907" y="730675"/>
                      </a:lnTo>
                      <a:cubicBezTo>
                        <a:pt x="282420" y="721926"/>
                        <a:pt x="293982" y="719300"/>
                        <a:pt x="302732" y="724814"/>
                      </a:cubicBezTo>
                      <a:cubicBezTo>
                        <a:pt x="302738" y="724819"/>
                        <a:pt x="302743" y="724819"/>
                        <a:pt x="302749" y="724824"/>
                      </a:cubicBezTo>
                      <a:lnTo>
                        <a:pt x="302749" y="724824"/>
                      </a:lnTo>
                      <a:cubicBezTo>
                        <a:pt x="311499" y="730338"/>
                        <a:pt x="314124" y="741897"/>
                        <a:pt x="308611" y="750651"/>
                      </a:cubicBezTo>
                      <a:cubicBezTo>
                        <a:pt x="308607" y="750656"/>
                        <a:pt x="308604" y="750660"/>
                        <a:pt x="308600" y="750665"/>
                      </a:cubicBezTo>
                      <a:lnTo>
                        <a:pt x="308600" y="750665"/>
                      </a:lnTo>
                      <a:cubicBezTo>
                        <a:pt x="305169" y="756119"/>
                        <a:pt x="299174" y="759424"/>
                        <a:pt x="292730" y="759419"/>
                      </a:cubicBezTo>
                      <a:lnTo>
                        <a:pt x="292730" y="759419"/>
                      </a:lnTo>
                      <a:cubicBezTo>
                        <a:pt x="289159" y="759518"/>
                        <a:pt x="285634" y="758591"/>
                        <a:pt x="282572" y="756751"/>
                      </a:cubicBezTo>
                      <a:close/>
                      <a:moveTo>
                        <a:pt x="328637" y="685874"/>
                      </a:moveTo>
                      <a:cubicBezTo>
                        <a:pt x="320145" y="679971"/>
                        <a:pt x="318045" y="668305"/>
                        <a:pt x="323947" y="659812"/>
                      </a:cubicBezTo>
                      <a:cubicBezTo>
                        <a:pt x="323950" y="659808"/>
                        <a:pt x="323953" y="659803"/>
                        <a:pt x="323955" y="659798"/>
                      </a:cubicBezTo>
                      <a:lnTo>
                        <a:pt x="323955" y="659798"/>
                      </a:lnTo>
                      <a:cubicBezTo>
                        <a:pt x="329858" y="651306"/>
                        <a:pt x="341527" y="649204"/>
                        <a:pt x="350019" y="655108"/>
                      </a:cubicBezTo>
                      <a:cubicBezTo>
                        <a:pt x="350023" y="655112"/>
                        <a:pt x="350027" y="655112"/>
                        <a:pt x="350031" y="655117"/>
                      </a:cubicBezTo>
                      <a:lnTo>
                        <a:pt x="350031" y="655117"/>
                      </a:lnTo>
                      <a:cubicBezTo>
                        <a:pt x="358523" y="661020"/>
                        <a:pt x="360623" y="672686"/>
                        <a:pt x="354721" y="681179"/>
                      </a:cubicBezTo>
                      <a:cubicBezTo>
                        <a:pt x="354718" y="681183"/>
                        <a:pt x="354715" y="681188"/>
                        <a:pt x="354713" y="681193"/>
                      </a:cubicBezTo>
                      <a:lnTo>
                        <a:pt x="354713" y="681193"/>
                      </a:lnTo>
                      <a:cubicBezTo>
                        <a:pt x="351199" y="686192"/>
                        <a:pt x="345468" y="689160"/>
                        <a:pt x="339357" y="689151"/>
                      </a:cubicBezTo>
                      <a:lnTo>
                        <a:pt x="339357" y="689151"/>
                      </a:lnTo>
                      <a:cubicBezTo>
                        <a:pt x="335495" y="689287"/>
                        <a:pt x="331685" y="688224"/>
                        <a:pt x="328450" y="686108"/>
                      </a:cubicBezTo>
                      <a:close/>
                      <a:moveTo>
                        <a:pt x="377792" y="617525"/>
                      </a:moveTo>
                      <a:cubicBezTo>
                        <a:pt x="369610" y="611200"/>
                        <a:pt x="368101" y="599445"/>
                        <a:pt x="374421" y="591262"/>
                      </a:cubicBezTo>
                      <a:lnTo>
                        <a:pt x="374421" y="591262"/>
                      </a:lnTo>
                      <a:cubicBezTo>
                        <a:pt x="380744" y="583079"/>
                        <a:pt x="392501" y="581572"/>
                        <a:pt x="400684" y="587892"/>
                      </a:cubicBezTo>
                      <a:lnTo>
                        <a:pt x="400684" y="587892"/>
                      </a:lnTo>
                      <a:cubicBezTo>
                        <a:pt x="408866" y="594216"/>
                        <a:pt x="410375" y="605971"/>
                        <a:pt x="404055" y="614154"/>
                      </a:cubicBezTo>
                      <a:lnTo>
                        <a:pt x="404055" y="614154"/>
                      </a:lnTo>
                      <a:cubicBezTo>
                        <a:pt x="400500" y="618742"/>
                        <a:pt x="395019" y="621425"/>
                        <a:pt x="389215" y="621411"/>
                      </a:cubicBezTo>
                      <a:lnTo>
                        <a:pt x="389215" y="621411"/>
                      </a:lnTo>
                      <a:cubicBezTo>
                        <a:pt x="385046" y="621518"/>
                        <a:pt x="380960" y="620236"/>
                        <a:pt x="377605" y="617759"/>
                      </a:cubicBezTo>
                      <a:close/>
                      <a:moveTo>
                        <a:pt x="430084" y="551564"/>
                      </a:moveTo>
                      <a:cubicBezTo>
                        <a:pt x="422211" y="544855"/>
                        <a:pt x="421266" y="533039"/>
                        <a:pt x="427972" y="525165"/>
                      </a:cubicBezTo>
                      <a:cubicBezTo>
                        <a:pt x="427974" y="525165"/>
                        <a:pt x="427976" y="525160"/>
                        <a:pt x="427977" y="525160"/>
                      </a:cubicBezTo>
                      <a:lnTo>
                        <a:pt x="427977" y="525160"/>
                      </a:lnTo>
                      <a:cubicBezTo>
                        <a:pt x="434684" y="517286"/>
                        <a:pt x="446502" y="516340"/>
                        <a:pt x="454375" y="523049"/>
                      </a:cubicBezTo>
                      <a:cubicBezTo>
                        <a:pt x="454377" y="523049"/>
                        <a:pt x="454378" y="523054"/>
                        <a:pt x="454380" y="523054"/>
                      </a:cubicBezTo>
                      <a:lnTo>
                        <a:pt x="454380" y="523054"/>
                      </a:lnTo>
                      <a:cubicBezTo>
                        <a:pt x="462253" y="529762"/>
                        <a:pt x="463198" y="541578"/>
                        <a:pt x="456492" y="549452"/>
                      </a:cubicBezTo>
                      <a:cubicBezTo>
                        <a:pt x="456490" y="549452"/>
                        <a:pt x="456488" y="549457"/>
                        <a:pt x="456487" y="549457"/>
                      </a:cubicBezTo>
                      <a:lnTo>
                        <a:pt x="456487" y="549457"/>
                      </a:lnTo>
                      <a:cubicBezTo>
                        <a:pt x="452972" y="553567"/>
                        <a:pt x="447851" y="555955"/>
                        <a:pt x="442443" y="556011"/>
                      </a:cubicBezTo>
                      <a:lnTo>
                        <a:pt x="442443" y="556011"/>
                      </a:lnTo>
                      <a:cubicBezTo>
                        <a:pt x="437887" y="556180"/>
                        <a:pt x="433426" y="554681"/>
                        <a:pt x="429896" y="551798"/>
                      </a:cubicBezTo>
                      <a:close/>
                      <a:moveTo>
                        <a:pt x="485512" y="489207"/>
                      </a:moveTo>
                      <a:cubicBezTo>
                        <a:pt x="477975" y="482138"/>
                        <a:pt x="477600" y="468468"/>
                        <a:pt x="484622" y="463787"/>
                      </a:cubicBezTo>
                      <a:lnTo>
                        <a:pt x="484622" y="463787"/>
                      </a:lnTo>
                      <a:cubicBezTo>
                        <a:pt x="491691" y="463787"/>
                        <a:pt x="503348" y="454798"/>
                        <a:pt x="511073" y="461867"/>
                      </a:cubicBezTo>
                      <a:lnTo>
                        <a:pt x="511073" y="461867"/>
                      </a:lnTo>
                      <a:cubicBezTo>
                        <a:pt x="518474" y="468637"/>
                        <a:pt x="518984" y="480130"/>
                        <a:pt x="512215" y="487531"/>
                      </a:cubicBezTo>
                      <a:cubicBezTo>
                        <a:pt x="512116" y="487639"/>
                        <a:pt x="512018" y="487746"/>
                        <a:pt x="511915" y="487849"/>
                      </a:cubicBezTo>
                      <a:lnTo>
                        <a:pt x="511915" y="487849"/>
                      </a:lnTo>
                      <a:cubicBezTo>
                        <a:pt x="508409" y="491707"/>
                        <a:pt x="503456" y="493930"/>
                        <a:pt x="498245" y="493982"/>
                      </a:cubicBezTo>
                      <a:lnTo>
                        <a:pt x="498245" y="493982"/>
                      </a:lnTo>
                      <a:cubicBezTo>
                        <a:pt x="493512" y="494193"/>
                        <a:pt x="488883" y="492563"/>
                        <a:pt x="485325" y="489441"/>
                      </a:cubicBezTo>
                      <a:close/>
                      <a:moveTo>
                        <a:pt x="543655" y="427599"/>
                      </a:moveTo>
                      <a:cubicBezTo>
                        <a:pt x="536455" y="420174"/>
                        <a:pt x="536633" y="408321"/>
                        <a:pt x="544058" y="401121"/>
                      </a:cubicBezTo>
                      <a:cubicBezTo>
                        <a:pt x="544063" y="401116"/>
                        <a:pt x="544072" y="401107"/>
                        <a:pt x="544077" y="401102"/>
                      </a:cubicBezTo>
                      <a:lnTo>
                        <a:pt x="544077" y="401102"/>
                      </a:lnTo>
                      <a:cubicBezTo>
                        <a:pt x="551501" y="393902"/>
                        <a:pt x="563355" y="394080"/>
                        <a:pt x="570555" y="401505"/>
                      </a:cubicBezTo>
                      <a:cubicBezTo>
                        <a:pt x="570560" y="401509"/>
                        <a:pt x="570569" y="401519"/>
                        <a:pt x="570574" y="401524"/>
                      </a:cubicBezTo>
                      <a:lnTo>
                        <a:pt x="570574" y="401524"/>
                      </a:lnTo>
                      <a:cubicBezTo>
                        <a:pt x="577750" y="408948"/>
                        <a:pt x="577563" y="420783"/>
                        <a:pt x="570152" y="427974"/>
                      </a:cubicBezTo>
                      <a:lnTo>
                        <a:pt x="570152" y="427974"/>
                      </a:lnTo>
                      <a:cubicBezTo>
                        <a:pt x="566655" y="431372"/>
                        <a:pt x="561969" y="433268"/>
                        <a:pt x="557091" y="433264"/>
                      </a:cubicBezTo>
                      <a:lnTo>
                        <a:pt x="557091" y="433264"/>
                      </a:lnTo>
                      <a:cubicBezTo>
                        <a:pt x="552030" y="433268"/>
                        <a:pt x="547185" y="431227"/>
                        <a:pt x="543655" y="427599"/>
                      </a:cubicBezTo>
                      <a:close/>
                      <a:moveTo>
                        <a:pt x="604842" y="369783"/>
                      </a:moveTo>
                      <a:cubicBezTo>
                        <a:pt x="598016" y="362036"/>
                        <a:pt x="598747" y="350224"/>
                        <a:pt x="606480" y="343380"/>
                      </a:cubicBezTo>
                      <a:lnTo>
                        <a:pt x="606480" y="343380"/>
                      </a:lnTo>
                      <a:cubicBezTo>
                        <a:pt x="614228" y="336526"/>
                        <a:pt x="626063" y="337252"/>
                        <a:pt x="632912" y="345000"/>
                      </a:cubicBezTo>
                      <a:cubicBezTo>
                        <a:pt x="632921" y="345005"/>
                        <a:pt x="632926" y="345014"/>
                        <a:pt x="632930" y="345019"/>
                      </a:cubicBezTo>
                      <a:lnTo>
                        <a:pt x="632930" y="345019"/>
                      </a:lnTo>
                      <a:cubicBezTo>
                        <a:pt x="639770" y="352776"/>
                        <a:pt x="639026" y="364610"/>
                        <a:pt x="631268" y="371450"/>
                      </a:cubicBezTo>
                      <a:cubicBezTo>
                        <a:pt x="631259" y="371455"/>
                        <a:pt x="631254" y="371464"/>
                        <a:pt x="631245" y="371469"/>
                      </a:cubicBezTo>
                      <a:lnTo>
                        <a:pt x="631245" y="371469"/>
                      </a:lnTo>
                      <a:cubicBezTo>
                        <a:pt x="627832" y="374479"/>
                        <a:pt x="623436" y="376145"/>
                        <a:pt x="618886" y="376150"/>
                      </a:cubicBezTo>
                      <a:lnTo>
                        <a:pt x="618886" y="376150"/>
                      </a:lnTo>
                      <a:cubicBezTo>
                        <a:pt x="613535" y="376192"/>
                        <a:pt x="608428" y="373941"/>
                        <a:pt x="604842" y="369971"/>
                      </a:cubicBezTo>
                      <a:close/>
                      <a:moveTo>
                        <a:pt x="668697" y="315245"/>
                      </a:moveTo>
                      <a:cubicBezTo>
                        <a:pt x="662236" y="307179"/>
                        <a:pt x="663538" y="295400"/>
                        <a:pt x="671599" y="288935"/>
                      </a:cubicBezTo>
                      <a:lnTo>
                        <a:pt x="671599" y="288935"/>
                      </a:lnTo>
                      <a:cubicBezTo>
                        <a:pt x="679679" y="282489"/>
                        <a:pt x="691458" y="283809"/>
                        <a:pt x="697909" y="291884"/>
                      </a:cubicBezTo>
                      <a:lnTo>
                        <a:pt x="697909" y="291884"/>
                      </a:lnTo>
                      <a:cubicBezTo>
                        <a:pt x="704369" y="299950"/>
                        <a:pt x="703068" y="311729"/>
                        <a:pt x="695006" y="318194"/>
                      </a:cubicBezTo>
                      <a:lnTo>
                        <a:pt x="695006" y="318194"/>
                      </a:lnTo>
                      <a:cubicBezTo>
                        <a:pt x="691687" y="320858"/>
                        <a:pt x="687558" y="322309"/>
                        <a:pt x="683303" y="322314"/>
                      </a:cubicBezTo>
                      <a:lnTo>
                        <a:pt x="683303" y="322314"/>
                      </a:lnTo>
                      <a:cubicBezTo>
                        <a:pt x="677615" y="322300"/>
                        <a:pt x="672240" y="319697"/>
                        <a:pt x="668697" y="315245"/>
                      </a:cubicBezTo>
                      <a:close/>
                      <a:moveTo>
                        <a:pt x="734986" y="263749"/>
                      </a:moveTo>
                      <a:cubicBezTo>
                        <a:pt x="728947" y="255369"/>
                        <a:pt x="730829" y="243681"/>
                        <a:pt x="739199" y="237626"/>
                      </a:cubicBezTo>
                      <a:lnTo>
                        <a:pt x="739199" y="237626"/>
                      </a:lnTo>
                      <a:cubicBezTo>
                        <a:pt x="747565" y="231576"/>
                        <a:pt x="759250" y="233439"/>
                        <a:pt x="765321" y="241793"/>
                      </a:cubicBezTo>
                      <a:lnTo>
                        <a:pt x="765321" y="241793"/>
                      </a:lnTo>
                      <a:cubicBezTo>
                        <a:pt x="771398" y="250161"/>
                        <a:pt x="769544" y="261871"/>
                        <a:pt x="761174" y="267948"/>
                      </a:cubicBezTo>
                      <a:cubicBezTo>
                        <a:pt x="761169" y="267953"/>
                        <a:pt x="761160" y="267957"/>
                        <a:pt x="761155" y="267962"/>
                      </a:cubicBezTo>
                      <a:lnTo>
                        <a:pt x="761155" y="267962"/>
                      </a:lnTo>
                      <a:cubicBezTo>
                        <a:pt x="757967" y="270270"/>
                        <a:pt x="754133" y="271514"/>
                        <a:pt x="750200" y="271520"/>
                      </a:cubicBezTo>
                      <a:lnTo>
                        <a:pt x="750200" y="271520"/>
                      </a:lnTo>
                      <a:cubicBezTo>
                        <a:pt x="744175" y="271529"/>
                        <a:pt x="738511" y="268637"/>
                        <a:pt x="734986" y="263749"/>
                      </a:cubicBezTo>
                      <a:close/>
                      <a:moveTo>
                        <a:pt x="803943" y="215062"/>
                      </a:moveTo>
                      <a:cubicBezTo>
                        <a:pt x="798307" y="206411"/>
                        <a:pt x="800736" y="194830"/>
                        <a:pt x="809374" y="189174"/>
                      </a:cubicBezTo>
                      <a:lnTo>
                        <a:pt x="809374" y="189174"/>
                      </a:lnTo>
                      <a:cubicBezTo>
                        <a:pt x="818025" y="183509"/>
                        <a:pt x="829635" y="185933"/>
                        <a:pt x="835295" y="194586"/>
                      </a:cubicBezTo>
                      <a:cubicBezTo>
                        <a:pt x="835300" y="194592"/>
                        <a:pt x="835304" y="194598"/>
                        <a:pt x="835309" y="194604"/>
                      </a:cubicBezTo>
                      <a:lnTo>
                        <a:pt x="835309" y="194604"/>
                      </a:lnTo>
                      <a:cubicBezTo>
                        <a:pt x="840945" y="203255"/>
                        <a:pt x="838516" y="214836"/>
                        <a:pt x="829878" y="220492"/>
                      </a:cubicBezTo>
                      <a:lnTo>
                        <a:pt x="829878" y="220492"/>
                      </a:lnTo>
                      <a:cubicBezTo>
                        <a:pt x="826835" y="222498"/>
                        <a:pt x="823273" y="223572"/>
                        <a:pt x="819626" y="223582"/>
                      </a:cubicBezTo>
                      <a:lnTo>
                        <a:pt x="819626" y="223582"/>
                      </a:lnTo>
                      <a:cubicBezTo>
                        <a:pt x="813292" y="223576"/>
                        <a:pt x="807393" y="220371"/>
                        <a:pt x="803943" y="215062"/>
                      </a:cubicBezTo>
                      <a:close/>
                      <a:moveTo>
                        <a:pt x="875054" y="170120"/>
                      </a:moveTo>
                      <a:cubicBezTo>
                        <a:pt x="869816" y="161204"/>
                        <a:pt x="872793" y="149728"/>
                        <a:pt x="881711" y="144488"/>
                      </a:cubicBezTo>
                      <a:cubicBezTo>
                        <a:pt x="881725" y="144481"/>
                        <a:pt x="881735" y="144473"/>
                        <a:pt x="881749" y="144466"/>
                      </a:cubicBezTo>
                      <a:lnTo>
                        <a:pt x="881749" y="144466"/>
                      </a:lnTo>
                      <a:cubicBezTo>
                        <a:pt x="890658" y="139241"/>
                        <a:pt x="902113" y="142215"/>
                        <a:pt x="907356" y="151113"/>
                      </a:cubicBezTo>
                      <a:lnTo>
                        <a:pt x="907356" y="151113"/>
                      </a:lnTo>
                      <a:cubicBezTo>
                        <a:pt x="912609" y="160023"/>
                        <a:pt x="909641" y="171502"/>
                        <a:pt x="900732" y="176754"/>
                      </a:cubicBezTo>
                      <a:cubicBezTo>
                        <a:pt x="900723" y="176758"/>
                        <a:pt x="900718" y="176763"/>
                        <a:pt x="900709" y="176768"/>
                      </a:cubicBezTo>
                      <a:lnTo>
                        <a:pt x="900709" y="176768"/>
                      </a:lnTo>
                      <a:cubicBezTo>
                        <a:pt x="897867" y="178434"/>
                        <a:pt x="894637" y="179322"/>
                        <a:pt x="891346" y="179342"/>
                      </a:cubicBezTo>
                      <a:lnTo>
                        <a:pt x="891346" y="179342"/>
                      </a:lnTo>
                      <a:cubicBezTo>
                        <a:pt x="884656" y="179398"/>
                        <a:pt x="878448" y="175883"/>
                        <a:pt x="875054" y="170120"/>
                      </a:cubicBezTo>
                      <a:close/>
                      <a:moveTo>
                        <a:pt x="948272" y="128408"/>
                      </a:moveTo>
                      <a:cubicBezTo>
                        <a:pt x="943474" y="119246"/>
                        <a:pt x="947013" y="107930"/>
                        <a:pt x="956174" y="103133"/>
                      </a:cubicBezTo>
                      <a:cubicBezTo>
                        <a:pt x="956179" y="103131"/>
                        <a:pt x="956179" y="103130"/>
                        <a:pt x="956184" y="103129"/>
                      </a:cubicBezTo>
                      <a:lnTo>
                        <a:pt x="956184" y="103129"/>
                      </a:lnTo>
                      <a:cubicBezTo>
                        <a:pt x="965345" y="98332"/>
                        <a:pt x="976660" y="101870"/>
                        <a:pt x="981459" y="111032"/>
                      </a:cubicBezTo>
                      <a:cubicBezTo>
                        <a:pt x="981459" y="111035"/>
                        <a:pt x="981463" y="111038"/>
                        <a:pt x="981463" y="111040"/>
                      </a:cubicBezTo>
                      <a:lnTo>
                        <a:pt x="981463" y="111040"/>
                      </a:lnTo>
                      <a:cubicBezTo>
                        <a:pt x="986262" y="120202"/>
                        <a:pt x="982723" y="131518"/>
                        <a:pt x="973561" y="136316"/>
                      </a:cubicBezTo>
                      <a:cubicBezTo>
                        <a:pt x="973556" y="136317"/>
                        <a:pt x="973556" y="136319"/>
                        <a:pt x="973552" y="136320"/>
                      </a:cubicBezTo>
                      <a:lnTo>
                        <a:pt x="973552" y="136320"/>
                      </a:lnTo>
                      <a:cubicBezTo>
                        <a:pt x="970879" y="137709"/>
                        <a:pt x="967906" y="138432"/>
                        <a:pt x="964891" y="138427"/>
                      </a:cubicBezTo>
                      <a:lnTo>
                        <a:pt x="964891" y="138427"/>
                      </a:lnTo>
                      <a:cubicBezTo>
                        <a:pt x="957888" y="138415"/>
                        <a:pt x="951474" y="134496"/>
                        <a:pt x="948272" y="128268"/>
                      </a:cubicBezTo>
                      <a:close/>
                      <a:moveTo>
                        <a:pt x="1023409" y="90302"/>
                      </a:moveTo>
                      <a:cubicBezTo>
                        <a:pt x="1019037" y="80930"/>
                        <a:pt x="1023086" y="69787"/>
                        <a:pt x="1032458" y="65413"/>
                      </a:cubicBezTo>
                      <a:cubicBezTo>
                        <a:pt x="1032468" y="65407"/>
                        <a:pt x="1032482" y="65402"/>
                        <a:pt x="1032491" y="65396"/>
                      </a:cubicBezTo>
                      <a:lnTo>
                        <a:pt x="1032491" y="65396"/>
                      </a:lnTo>
                      <a:cubicBezTo>
                        <a:pt x="1041863" y="61047"/>
                        <a:pt x="1052986" y="65111"/>
                        <a:pt x="1057350" y="74478"/>
                      </a:cubicBezTo>
                      <a:lnTo>
                        <a:pt x="1057350" y="74478"/>
                      </a:lnTo>
                      <a:cubicBezTo>
                        <a:pt x="1061722" y="83850"/>
                        <a:pt x="1057673" y="94993"/>
                        <a:pt x="1048300" y="99367"/>
                      </a:cubicBezTo>
                      <a:cubicBezTo>
                        <a:pt x="1048291" y="99373"/>
                        <a:pt x="1048277" y="99378"/>
                        <a:pt x="1048268" y="99384"/>
                      </a:cubicBezTo>
                      <a:lnTo>
                        <a:pt x="1048268" y="99384"/>
                      </a:lnTo>
                      <a:cubicBezTo>
                        <a:pt x="1045800" y="100524"/>
                        <a:pt x="1043118" y="101116"/>
                        <a:pt x="1040403" y="101116"/>
                      </a:cubicBezTo>
                      <a:lnTo>
                        <a:pt x="1040403" y="101116"/>
                      </a:lnTo>
                      <a:cubicBezTo>
                        <a:pt x="1033086" y="101099"/>
                        <a:pt x="1026447" y="96820"/>
                        <a:pt x="1023409" y="90161"/>
                      </a:cubicBezTo>
                      <a:close/>
                      <a:moveTo>
                        <a:pt x="1100138" y="55612"/>
                      </a:moveTo>
                      <a:cubicBezTo>
                        <a:pt x="1096215" y="46042"/>
                        <a:pt x="1100798" y="35106"/>
                        <a:pt x="1110367" y="31185"/>
                      </a:cubicBezTo>
                      <a:cubicBezTo>
                        <a:pt x="1110376" y="31182"/>
                        <a:pt x="1110381" y="31178"/>
                        <a:pt x="1110390" y="31175"/>
                      </a:cubicBezTo>
                      <a:lnTo>
                        <a:pt x="1110390" y="31175"/>
                      </a:lnTo>
                      <a:cubicBezTo>
                        <a:pt x="1119954" y="27281"/>
                        <a:pt x="1130867" y="31868"/>
                        <a:pt x="1134780" y="41427"/>
                      </a:cubicBezTo>
                      <a:lnTo>
                        <a:pt x="1134780" y="41427"/>
                      </a:lnTo>
                      <a:cubicBezTo>
                        <a:pt x="1138708" y="50993"/>
                        <a:pt x="1134144" y="61934"/>
                        <a:pt x="1124575" y="65864"/>
                      </a:cubicBezTo>
                      <a:cubicBezTo>
                        <a:pt x="1124575" y="65864"/>
                        <a:pt x="1124575" y="65864"/>
                        <a:pt x="1124575" y="65864"/>
                      </a:cubicBezTo>
                      <a:lnTo>
                        <a:pt x="1124575" y="65864"/>
                      </a:lnTo>
                      <a:cubicBezTo>
                        <a:pt x="1122314" y="66784"/>
                        <a:pt x="1119898" y="67260"/>
                        <a:pt x="1117459" y="67269"/>
                      </a:cubicBezTo>
                      <a:lnTo>
                        <a:pt x="1117459" y="67269"/>
                      </a:lnTo>
                      <a:cubicBezTo>
                        <a:pt x="1109852" y="67261"/>
                        <a:pt x="1103008" y="62654"/>
                        <a:pt x="1100138" y="55612"/>
                      </a:cubicBezTo>
                      <a:close/>
                      <a:moveTo>
                        <a:pt x="1178646" y="24995"/>
                      </a:moveTo>
                      <a:cubicBezTo>
                        <a:pt x="1175181" y="15252"/>
                        <a:pt x="1180270" y="4543"/>
                        <a:pt x="1190012" y="1077"/>
                      </a:cubicBezTo>
                      <a:cubicBezTo>
                        <a:pt x="1190017" y="1076"/>
                        <a:pt x="1190017" y="1074"/>
                        <a:pt x="1190021" y="1073"/>
                      </a:cubicBezTo>
                      <a:lnTo>
                        <a:pt x="1190021" y="1073"/>
                      </a:lnTo>
                      <a:cubicBezTo>
                        <a:pt x="1199754" y="-2363"/>
                        <a:pt x="1210433" y="2725"/>
                        <a:pt x="1213897" y="12449"/>
                      </a:cubicBezTo>
                      <a:lnTo>
                        <a:pt x="1213897" y="12449"/>
                      </a:lnTo>
                      <a:cubicBezTo>
                        <a:pt x="1217338" y="22169"/>
                        <a:pt x="1212272" y="32843"/>
                        <a:pt x="1202568" y="36325"/>
                      </a:cubicBezTo>
                      <a:lnTo>
                        <a:pt x="1202568" y="36325"/>
                      </a:lnTo>
                      <a:cubicBezTo>
                        <a:pt x="1200555" y="37055"/>
                        <a:pt x="1198434" y="37435"/>
                        <a:pt x="1196295" y="37448"/>
                      </a:cubicBezTo>
                      <a:lnTo>
                        <a:pt x="1196295" y="37448"/>
                      </a:lnTo>
                      <a:cubicBezTo>
                        <a:pt x="1188369" y="37450"/>
                        <a:pt x="1181300" y="32463"/>
                        <a:pt x="1178646" y="24995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221">
                  <a:extLst>
                    <a:ext uri="{FF2B5EF4-FFF2-40B4-BE49-F238E27FC236}">
                      <a16:creationId xmlns:a16="http://schemas.microsoft.com/office/drawing/2014/main" id="{FC67A0E1-F1F4-3240-A387-F83E4E2D3F7F}"/>
                    </a:ext>
                  </a:extLst>
                </p:cNvPr>
                <p:cNvSpPr/>
                <p:nvPr/>
              </p:nvSpPr>
              <p:spPr>
                <a:xfrm>
                  <a:off x="839556" y="4622031"/>
                  <a:ext cx="1961795" cy="708396"/>
                </a:xfrm>
                <a:custGeom>
                  <a:avLst/>
                  <a:gdLst>
                    <a:gd name="connsiteX0" fmla="*/ 1428434 w 2037405"/>
                    <a:gd name="connsiteY0" fmla="*/ 735698 h 735698"/>
                    <a:gd name="connsiteX1" fmla="*/ 3311 w 2037405"/>
                    <a:gd name="connsiteY1" fmla="*/ 26273 h 735698"/>
                    <a:gd name="connsiteX2" fmla="*/ 6517 w 2037405"/>
                    <a:gd name="connsiteY2" fmla="*/ 3311 h 735698"/>
                    <a:gd name="connsiteX3" fmla="*/ 29480 w 2037405"/>
                    <a:gd name="connsiteY3" fmla="*/ 6518 h 735698"/>
                    <a:gd name="connsiteX4" fmla="*/ 2015533 w 2037405"/>
                    <a:gd name="connsiteY4" fmla="*/ 601060 h 735698"/>
                    <a:gd name="connsiteX5" fmla="*/ 2036459 w 2037405"/>
                    <a:gd name="connsiteY5" fmla="*/ 611031 h 735698"/>
                    <a:gd name="connsiteX6" fmla="*/ 2026488 w 2037405"/>
                    <a:gd name="connsiteY6" fmla="*/ 631958 h 735698"/>
                    <a:gd name="connsiteX7" fmla="*/ 1428434 w 2037405"/>
                    <a:gd name="connsiteY7" fmla="*/ 735698 h 73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37405" h="735698">
                      <a:moveTo>
                        <a:pt x="1428434" y="735698"/>
                      </a:moveTo>
                      <a:cubicBezTo>
                        <a:pt x="868632" y="734930"/>
                        <a:pt x="341381" y="472465"/>
                        <a:pt x="3311" y="26273"/>
                      </a:cubicBezTo>
                      <a:cubicBezTo>
                        <a:pt x="-2145" y="19045"/>
                        <a:pt x="-709" y="8765"/>
                        <a:pt x="6517" y="3311"/>
                      </a:cubicBezTo>
                      <a:cubicBezTo>
                        <a:pt x="13744" y="-2143"/>
                        <a:pt x="24025" y="-711"/>
                        <a:pt x="29480" y="6518"/>
                      </a:cubicBezTo>
                      <a:cubicBezTo>
                        <a:pt x="492942" y="619786"/>
                        <a:pt x="1290846" y="858539"/>
                        <a:pt x="2015533" y="601060"/>
                      </a:cubicBezTo>
                      <a:cubicBezTo>
                        <a:pt x="2024067" y="598036"/>
                        <a:pt x="2033435" y="602497"/>
                        <a:pt x="2036459" y="611031"/>
                      </a:cubicBezTo>
                      <a:cubicBezTo>
                        <a:pt x="2039483" y="619566"/>
                        <a:pt x="2035022" y="628933"/>
                        <a:pt x="2026488" y="631958"/>
                      </a:cubicBezTo>
                      <a:cubicBezTo>
                        <a:pt x="1834530" y="700461"/>
                        <a:pt x="1632250" y="735548"/>
                        <a:pt x="1428434" y="735698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: Shape 222">
                  <a:extLst>
                    <a:ext uri="{FF2B5EF4-FFF2-40B4-BE49-F238E27FC236}">
                      <a16:creationId xmlns:a16="http://schemas.microsoft.com/office/drawing/2014/main" id="{5D720DD6-FC35-044A-82C7-750032660313}"/>
                    </a:ext>
                  </a:extLst>
                </p:cNvPr>
                <p:cNvSpPr/>
                <p:nvPr/>
              </p:nvSpPr>
              <p:spPr>
                <a:xfrm>
                  <a:off x="2767794" y="3020776"/>
                  <a:ext cx="1169443" cy="2212689"/>
                </a:xfrm>
                <a:custGeom>
                  <a:avLst/>
                  <a:gdLst>
                    <a:gd name="connsiteX0" fmla="*/ 1087 w 1214515"/>
                    <a:gd name="connsiteY0" fmla="*/ 2285517 h 2297969"/>
                    <a:gd name="connsiteX1" fmla="*/ 12454 w 1214515"/>
                    <a:gd name="connsiteY1" fmla="*/ 2261600 h 2297969"/>
                    <a:gd name="connsiteX2" fmla="*/ 12463 w 1214515"/>
                    <a:gd name="connsiteY2" fmla="*/ 2261595 h 2297969"/>
                    <a:gd name="connsiteX3" fmla="*/ 12463 w 1214515"/>
                    <a:gd name="connsiteY3" fmla="*/ 2261595 h 2297969"/>
                    <a:gd name="connsiteX4" fmla="*/ 36381 w 1214515"/>
                    <a:gd name="connsiteY4" fmla="*/ 2272961 h 2297969"/>
                    <a:gd name="connsiteX5" fmla="*/ 36385 w 1214515"/>
                    <a:gd name="connsiteY5" fmla="*/ 2272971 h 2297969"/>
                    <a:gd name="connsiteX6" fmla="*/ 36385 w 1214515"/>
                    <a:gd name="connsiteY6" fmla="*/ 2272971 h 2297969"/>
                    <a:gd name="connsiteX7" fmla="*/ 25019 w 1214515"/>
                    <a:gd name="connsiteY7" fmla="*/ 2296888 h 2297969"/>
                    <a:gd name="connsiteX8" fmla="*/ 25009 w 1214515"/>
                    <a:gd name="connsiteY8" fmla="*/ 2296893 h 2297969"/>
                    <a:gd name="connsiteX9" fmla="*/ 25009 w 1214515"/>
                    <a:gd name="connsiteY9" fmla="*/ 2296893 h 2297969"/>
                    <a:gd name="connsiteX10" fmla="*/ 18736 w 1214515"/>
                    <a:gd name="connsiteY10" fmla="*/ 2297970 h 2297969"/>
                    <a:gd name="connsiteX11" fmla="*/ 18736 w 1214515"/>
                    <a:gd name="connsiteY11" fmla="*/ 2297970 h 2297969"/>
                    <a:gd name="connsiteX12" fmla="*/ 1087 w 1214515"/>
                    <a:gd name="connsiteY12" fmla="*/ 2285517 h 2297969"/>
                    <a:gd name="connsiteX13" fmla="*/ 80110 w 1214515"/>
                    <a:gd name="connsiteY13" fmla="*/ 2256258 h 2297969"/>
                    <a:gd name="connsiteX14" fmla="*/ 90035 w 1214515"/>
                    <a:gd name="connsiteY14" fmla="*/ 2231821 h 2297969"/>
                    <a:gd name="connsiteX15" fmla="*/ 90035 w 1214515"/>
                    <a:gd name="connsiteY15" fmla="*/ 2231821 h 2297969"/>
                    <a:gd name="connsiteX16" fmla="*/ 114425 w 1214515"/>
                    <a:gd name="connsiteY16" fmla="*/ 2242074 h 2297969"/>
                    <a:gd name="connsiteX17" fmla="*/ 114425 w 1214515"/>
                    <a:gd name="connsiteY17" fmla="*/ 2242074 h 2297969"/>
                    <a:gd name="connsiteX18" fmla="*/ 104219 w 1214515"/>
                    <a:gd name="connsiteY18" fmla="*/ 2266511 h 2297969"/>
                    <a:gd name="connsiteX19" fmla="*/ 104219 w 1214515"/>
                    <a:gd name="connsiteY19" fmla="*/ 2266511 h 2297969"/>
                    <a:gd name="connsiteX20" fmla="*/ 104219 w 1214515"/>
                    <a:gd name="connsiteY20" fmla="*/ 2266511 h 2297969"/>
                    <a:gd name="connsiteX21" fmla="*/ 97104 w 1214515"/>
                    <a:gd name="connsiteY21" fmla="*/ 2267915 h 2297969"/>
                    <a:gd name="connsiteX22" fmla="*/ 97104 w 1214515"/>
                    <a:gd name="connsiteY22" fmla="*/ 2267915 h 2297969"/>
                    <a:gd name="connsiteX23" fmla="*/ 79876 w 1214515"/>
                    <a:gd name="connsiteY23" fmla="*/ 2256258 h 2297969"/>
                    <a:gd name="connsiteX24" fmla="*/ 157681 w 1214515"/>
                    <a:gd name="connsiteY24" fmla="*/ 2223488 h 2297969"/>
                    <a:gd name="connsiteX25" fmla="*/ 166717 w 1214515"/>
                    <a:gd name="connsiteY25" fmla="*/ 2198630 h 2297969"/>
                    <a:gd name="connsiteX26" fmla="*/ 166717 w 1214515"/>
                    <a:gd name="connsiteY26" fmla="*/ 2198630 h 2297969"/>
                    <a:gd name="connsiteX27" fmla="*/ 191608 w 1214515"/>
                    <a:gd name="connsiteY27" fmla="*/ 2207674 h 2297969"/>
                    <a:gd name="connsiteX28" fmla="*/ 191622 w 1214515"/>
                    <a:gd name="connsiteY28" fmla="*/ 2207712 h 2297969"/>
                    <a:gd name="connsiteX29" fmla="*/ 191622 w 1214515"/>
                    <a:gd name="connsiteY29" fmla="*/ 2207712 h 2297969"/>
                    <a:gd name="connsiteX30" fmla="*/ 182540 w 1214515"/>
                    <a:gd name="connsiteY30" fmla="*/ 2232570 h 2297969"/>
                    <a:gd name="connsiteX31" fmla="*/ 182540 w 1214515"/>
                    <a:gd name="connsiteY31" fmla="*/ 2232570 h 2297969"/>
                    <a:gd name="connsiteX32" fmla="*/ 174628 w 1214515"/>
                    <a:gd name="connsiteY32" fmla="*/ 2234302 h 2297969"/>
                    <a:gd name="connsiteX33" fmla="*/ 174628 w 1214515"/>
                    <a:gd name="connsiteY33" fmla="*/ 2234302 h 2297969"/>
                    <a:gd name="connsiteX34" fmla="*/ 157447 w 1214515"/>
                    <a:gd name="connsiteY34" fmla="*/ 2223348 h 2297969"/>
                    <a:gd name="connsiteX35" fmla="*/ 233567 w 1214515"/>
                    <a:gd name="connsiteY35" fmla="*/ 2186973 h 2297969"/>
                    <a:gd name="connsiteX36" fmla="*/ 241432 w 1214515"/>
                    <a:gd name="connsiteY36" fmla="*/ 2161693 h 2297969"/>
                    <a:gd name="connsiteX37" fmla="*/ 241432 w 1214515"/>
                    <a:gd name="connsiteY37" fmla="*/ 2161693 h 2297969"/>
                    <a:gd name="connsiteX38" fmla="*/ 266712 w 1214515"/>
                    <a:gd name="connsiteY38" fmla="*/ 2169558 h 2297969"/>
                    <a:gd name="connsiteX39" fmla="*/ 266712 w 1214515"/>
                    <a:gd name="connsiteY39" fmla="*/ 2169558 h 2297969"/>
                    <a:gd name="connsiteX40" fmla="*/ 258665 w 1214515"/>
                    <a:gd name="connsiteY40" fmla="*/ 2194786 h 2297969"/>
                    <a:gd name="connsiteX41" fmla="*/ 258566 w 1214515"/>
                    <a:gd name="connsiteY41" fmla="*/ 2194838 h 2297969"/>
                    <a:gd name="connsiteX42" fmla="*/ 258566 w 1214515"/>
                    <a:gd name="connsiteY42" fmla="*/ 2194838 h 2297969"/>
                    <a:gd name="connsiteX43" fmla="*/ 249859 w 1214515"/>
                    <a:gd name="connsiteY43" fmla="*/ 2196991 h 2297969"/>
                    <a:gd name="connsiteX44" fmla="*/ 249859 w 1214515"/>
                    <a:gd name="connsiteY44" fmla="*/ 2196991 h 2297969"/>
                    <a:gd name="connsiteX45" fmla="*/ 233333 w 1214515"/>
                    <a:gd name="connsiteY45" fmla="*/ 2186832 h 2297969"/>
                    <a:gd name="connsiteX46" fmla="*/ 307628 w 1214515"/>
                    <a:gd name="connsiteY46" fmla="*/ 2146853 h 2297969"/>
                    <a:gd name="connsiteX47" fmla="*/ 314285 w 1214515"/>
                    <a:gd name="connsiteY47" fmla="*/ 2121222 h 2297969"/>
                    <a:gd name="connsiteX48" fmla="*/ 314322 w 1214515"/>
                    <a:gd name="connsiteY48" fmla="*/ 2121199 h 2297969"/>
                    <a:gd name="connsiteX49" fmla="*/ 314322 w 1214515"/>
                    <a:gd name="connsiteY49" fmla="*/ 2121199 h 2297969"/>
                    <a:gd name="connsiteX50" fmla="*/ 339930 w 1214515"/>
                    <a:gd name="connsiteY50" fmla="*/ 2127893 h 2297969"/>
                    <a:gd name="connsiteX51" fmla="*/ 339930 w 1214515"/>
                    <a:gd name="connsiteY51" fmla="*/ 2127893 h 2297969"/>
                    <a:gd name="connsiteX52" fmla="*/ 333282 w 1214515"/>
                    <a:gd name="connsiteY52" fmla="*/ 2153501 h 2297969"/>
                    <a:gd name="connsiteX53" fmla="*/ 333282 w 1214515"/>
                    <a:gd name="connsiteY53" fmla="*/ 2153501 h 2297969"/>
                    <a:gd name="connsiteX54" fmla="*/ 323919 w 1214515"/>
                    <a:gd name="connsiteY54" fmla="*/ 2156075 h 2297969"/>
                    <a:gd name="connsiteX55" fmla="*/ 323919 w 1214515"/>
                    <a:gd name="connsiteY55" fmla="*/ 2156075 h 2297969"/>
                    <a:gd name="connsiteX56" fmla="*/ 307394 w 1214515"/>
                    <a:gd name="connsiteY56" fmla="*/ 2146712 h 2297969"/>
                    <a:gd name="connsiteX57" fmla="*/ 379722 w 1214515"/>
                    <a:gd name="connsiteY57" fmla="*/ 2103222 h 2297969"/>
                    <a:gd name="connsiteX58" fmla="*/ 385152 w 1214515"/>
                    <a:gd name="connsiteY58" fmla="*/ 2077334 h 2297969"/>
                    <a:gd name="connsiteX59" fmla="*/ 385152 w 1214515"/>
                    <a:gd name="connsiteY59" fmla="*/ 2077334 h 2297969"/>
                    <a:gd name="connsiteX60" fmla="*/ 411074 w 1214515"/>
                    <a:gd name="connsiteY60" fmla="*/ 2082745 h 2297969"/>
                    <a:gd name="connsiteX61" fmla="*/ 411088 w 1214515"/>
                    <a:gd name="connsiteY61" fmla="*/ 2082764 h 2297969"/>
                    <a:gd name="connsiteX62" fmla="*/ 411088 w 1214515"/>
                    <a:gd name="connsiteY62" fmla="*/ 2082764 h 2297969"/>
                    <a:gd name="connsiteX63" fmla="*/ 405610 w 1214515"/>
                    <a:gd name="connsiteY63" fmla="*/ 2108653 h 2297969"/>
                    <a:gd name="connsiteX64" fmla="*/ 405610 w 1214515"/>
                    <a:gd name="connsiteY64" fmla="*/ 2108653 h 2297969"/>
                    <a:gd name="connsiteX65" fmla="*/ 395405 w 1214515"/>
                    <a:gd name="connsiteY65" fmla="*/ 2111742 h 2297969"/>
                    <a:gd name="connsiteX66" fmla="*/ 395405 w 1214515"/>
                    <a:gd name="connsiteY66" fmla="*/ 2111742 h 2297969"/>
                    <a:gd name="connsiteX67" fmla="*/ 379488 w 1214515"/>
                    <a:gd name="connsiteY67" fmla="*/ 2103082 h 2297969"/>
                    <a:gd name="connsiteX68" fmla="*/ 449616 w 1214515"/>
                    <a:gd name="connsiteY68" fmla="*/ 2056407 h 2297969"/>
                    <a:gd name="connsiteX69" fmla="*/ 453829 w 1214515"/>
                    <a:gd name="connsiteY69" fmla="*/ 2030285 h 2297969"/>
                    <a:gd name="connsiteX70" fmla="*/ 453829 w 1214515"/>
                    <a:gd name="connsiteY70" fmla="*/ 2030285 h 2297969"/>
                    <a:gd name="connsiteX71" fmla="*/ 479951 w 1214515"/>
                    <a:gd name="connsiteY71" fmla="*/ 2034452 h 2297969"/>
                    <a:gd name="connsiteX72" fmla="*/ 479951 w 1214515"/>
                    <a:gd name="connsiteY72" fmla="*/ 2034452 h 2297969"/>
                    <a:gd name="connsiteX73" fmla="*/ 475804 w 1214515"/>
                    <a:gd name="connsiteY73" fmla="*/ 2060607 h 2297969"/>
                    <a:gd name="connsiteX74" fmla="*/ 475785 w 1214515"/>
                    <a:gd name="connsiteY74" fmla="*/ 2060621 h 2297969"/>
                    <a:gd name="connsiteX75" fmla="*/ 475785 w 1214515"/>
                    <a:gd name="connsiteY75" fmla="*/ 2060621 h 2297969"/>
                    <a:gd name="connsiteX76" fmla="*/ 464550 w 1214515"/>
                    <a:gd name="connsiteY76" fmla="*/ 2063757 h 2297969"/>
                    <a:gd name="connsiteX77" fmla="*/ 464550 w 1214515"/>
                    <a:gd name="connsiteY77" fmla="*/ 2063757 h 2297969"/>
                    <a:gd name="connsiteX78" fmla="*/ 449382 w 1214515"/>
                    <a:gd name="connsiteY78" fmla="*/ 2056080 h 2297969"/>
                    <a:gd name="connsiteX79" fmla="*/ 517075 w 1214515"/>
                    <a:gd name="connsiteY79" fmla="*/ 2006223 h 2297969"/>
                    <a:gd name="connsiteX80" fmla="*/ 519982 w 1214515"/>
                    <a:gd name="connsiteY80" fmla="*/ 1979899 h 2297969"/>
                    <a:gd name="connsiteX81" fmla="*/ 520024 w 1214515"/>
                    <a:gd name="connsiteY81" fmla="*/ 1979866 h 2297969"/>
                    <a:gd name="connsiteX82" fmla="*/ 520024 w 1214515"/>
                    <a:gd name="connsiteY82" fmla="*/ 1979866 h 2297969"/>
                    <a:gd name="connsiteX83" fmla="*/ 546334 w 1214515"/>
                    <a:gd name="connsiteY83" fmla="*/ 1982815 h 2297969"/>
                    <a:gd name="connsiteX84" fmla="*/ 546334 w 1214515"/>
                    <a:gd name="connsiteY84" fmla="*/ 1982815 h 2297969"/>
                    <a:gd name="connsiteX85" fmla="*/ 543385 w 1214515"/>
                    <a:gd name="connsiteY85" fmla="*/ 2009125 h 2297969"/>
                    <a:gd name="connsiteX86" fmla="*/ 543385 w 1214515"/>
                    <a:gd name="connsiteY86" fmla="*/ 2009125 h 2297969"/>
                    <a:gd name="connsiteX87" fmla="*/ 531728 w 1214515"/>
                    <a:gd name="connsiteY87" fmla="*/ 2013245 h 2297969"/>
                    <a:gd name="connsiteX88" fmla="*/ 531728 w 1214515"/>
                    <a:gd name="connsiteY88" fmla="*/ 2013245 h 2297969"/>
                    <a:gd name="connsiteX89" fmla="*/ 516841 w 1214515"/>
                    <a:gd name="connsiteY89" fmla="*/ 2005895 h 2297969"/>
                    <a:gd name="connsiteX90" fmla="*/ 582100 w 1214515"/>
                    <a:gd name="connsiteY90" fmla="*/ 1952807 h 2297969"/>
                    <a:gd name="connsiteX91" fmla="*/ 583720 w 1214515"/>
                    <a:gd name="connsiteY91" fmla="*/ 1926376 h 2297969"/>
                    <a:gd name="connsiteX92" fmla="*/ 583739 w 1214515"/>
                    <a:gd name="connsiteY92" fmla="*/ 1926357 h 2297969"/>
                    <a:gd name="connsiteX93" fmla="*/ 583739 w 1214515"/>
                    <a:gd name="connsiteY93" fmla="*/ 1926357 h 2297969"/>
                    <a:gd name="connsiteX94" fmla="*/ 610170 w 1214515"/>
                    <a:gd name="connsiteY94" fmla="*/ 1928019 h 2297969"/>
                    <a:gd name="connsiteX95" fmla="*/ 610189 w 1214515"/>
                    <a:gd name="connsiteY95" fmla="*/ 1928043 h 2297969"/>
                    <a:gd name="connsiteX96" fmla="*/ 610189 w 1214515"/>
                    <a:gd name="connsiteY96" fmla="*/ 1928043 h 2297969"/>
                    <a:gd name="connsiteX97" fmla="*/ 608527 w 1214515"/>
                    <a:gd name="connsiteY97" fmla="*/ 1954474 h 2297969"/>
                    <a:gd name="connsiteX98" fmla="*/ 608504 w 1214515"/>
                    <a:gd name="connsiteY98" fmla="*/ 1954493 h 2297969"/>
                    <a:gd name="connsiteX99" fmla="*/ 608504 w 1214515"/>
                    <a:gd name="connsiteY99" fmla="*/ 1954493 h 2297969"/>
                    <a:gd name="connsiteX100" fmla="*/ 596145 w 1214515"/>
                    <a:gd name="connsiteY100" fmla="*/ 1959174 h 2297969"/>
                    <a:gd name="connsiteX101" fmla="*/ 596145 w 1214515"/>
                    <a:gd name="connsiteY101" fmla="*/ 1959174 h 2297969"/>
                    <a:gd name="connsiteX102" fmla="*/ 581866 w 1214515"/>
                    <a:gd name="connsiteY102" fmla="*/ 1952480 h 2297969"/>
                    <a:gd name="connsiteX103" fmla="*/ 644457 w 1214515"/>
                    <a:gd name="connsiteY103" fmla="*/ 1896349 h 2297969"/>
                    <a:gd name="connsiteX104" fmla="*/ 644860 w 1214515"/>
                    <a:gd name="connsiteY104" fmla="*/ 1869871 h 2297969"/>
                    <a:gd name="connsiteX105" fmla="*/ 644879 w 1214515"/>
                    <a:gd name="connsiteY105" fmla="*/ 1869852 h 2297969"/>
                    <a:gd name="connsiteX106" fmla="*/ 644879 w 1214515"/>
                    <a:gd name="connsiteY106" fmla="*/ 1869852 h 2297969"/>
                    <a:gd name="connsiteX107" fmla="*/ 671329 w 1214515"/>
                    <a:gd name="connsiteY107" fmla="*/ 1870273 h 2297969"/>
                    <a:gd name="connsiteX108" fmla="*/ 671329 w 1214515"/>
                    <a:gd name="connsiteY108" fmla="*/ 1870273 h 2297969"/>
                    <a:gd name="connsiteX109" fmla="*/ 670954 w 1214515"/>
                    <a:gd name="connsiteY109" fmla="*/ 1896724 h 2297969"/>
                    <a:gd name="connsiteX110" fmla="*/ 670954 w 1214515"/>
                    <a:gd name="connsiteY110" fmla="*/ 1896724 h 2297969"/>
                    <a:gd name="connsiteX111" fmla="*/ 657893 w 1214515"/>
                    <a:gd name="connsiteY111" fmla="*/ 1902014 h 2297969"/>
                    <a:gd name="connsiteX112" fmla="*/ 657893 w 1214515"/>
                    <a:gd name="connsiteY112" fmla="*/ 1902014 h 2297969"/>
                    <a:gd name="connsiteX113" fmla="*/ 644223 w 1214515"/>
                    <a:gd name="connsiteY113" fmla="*/ 1896021 h 2297969"/>
                    <a:gd name="connsiteX114" fmla="*/ 702928 w 1214515"/>
                    <a:gd name="connsiteY114" fmla="*/ 1836942 h 2297969"/>
                    <a:gd name="connsiteX115" fmla="*/ 700915 w 1214515"/>
                    <a:gd name="connsiteY115" fmla="*/ 1810492 h 2297969"/>
                    <a:gd name="connsiteX116" fmla="*/ 700915 w 1214515"/>
                    <a:gd name="connsiteY116" fmla="*/ 1810492 h 2297969"/>
                    <a:gd name="connsiteX117" fmla="*/ 728583 w 1214515"/>
                    <a:gd name="connsiteY117" fmla="*/ 1809649 h 2297969"/>
                    <a:gd name="connsiteX118" fmla="*/ 728583 w 1214515"/>
                    <a:gd name="connsiteY118" fmla="*/ 1809649 h 2297969"/>
                    <a:gd name="connsiteX119" fmla="*/ 730039 w 1214515"/>
                    <a:gd name="connsiteY119" fmla="*/ 1836090 h 2297969"/>
                    <a:gd name="connsiteX120" fmla="*/ 729987 w 1214515"/>
                    <a:gd name="connsiteY120" fmla="*/ 1836146 h 2297969"/>
                    <a:gd name="connsiteX121" fmla="*/ 729987 w 1214515"/>
                    <a:gd name="connsiteY121" fmla="*/ 1836146 h 2297969"/>
                    <a:gd name="connsiteX122" fmla="*/ 715943 w 1214515"/>
                    <a:gd name="connsiteY122" fmla="*/ 1842045 h 2297969"/>
                    <a:gd name="connsiteX123" fmla="*/ 715943 w 1214515"/>
                    <a:gd name="connsiteY123" fmla="*/ 1842045 h 2297969"/>
                    <a:gd name="connsiteX124" fmla="*/ 702694 w 1214515"/>
                    <a:gd name="connsiteY124" fmla="*/ 1836614 h 2297969"/>
                    <a:gd name="connsiteX125" fmla="*/ 760838 w 1214515"/>
                    <a:gd name="connsiteY125" fmla="*/ 1774772 h 2297969"/>
                    <a:gd name="connsiteX126" fmla="*/ 758675 w 1214515"/>
                    <a:gd name="connsiteY126" fmla="*/ 1748378 h 2297969"/>
                    <a:gd name="connsiteX127" fmla="*/ 758684 w 1214515"/>
                    <a:gd name="connsiteY127" fmla="*/ 1748369 h 2297969"/>
                    <a:gd name="connsiteX128" fmla="*/ 758684 w 1214515"/>
                    <a:gd name="connsiteY128" fmla="*/ 1748369 h 2297969"/>
                    <a:gd name="connsiteX129" fmla="*/ 785078 w 1214515"/>
                    <a:gd name="connsiteY129" fmla="*/ 1746206 h 2297969"/>
                    <a:gd name="connsiteX130" fmla="*/ 785087 w 1214515"/>
                    <a:gd name="connsiteY130" fmla="*/ 1746215 h 2297969"/>
                    <a:gd name="connsiteX131" fmla="*/ 785087 w 1214515"/>
                    <a:gd name="connsiteY131" fmla="*/ 1746215 h 2297969"/>
                    <a:gd name="connsiteX132" fmla="*/ 787199 w 1214515"/>
                    <a:gd name="connsiteY132" fmla="*/ 1772614 h 2297969"/>
                    <a:gd name="connsiteX133" fmla="*/ 787194 w 1214515"/>
                    <a:gd name="connsiteY133" fmla="*/ 1772619 h 2297969"/>
                    <a:gd name="connsiteX134" fmla="*/ 787194 w 1214515"/>
                    <a:gd name="connsiteY134" fmla="*/ 1772619 h 2297969"/>
                    <a:gd name="connsiteX135" fmla="*/ 773150 w 1214515"/>
                    <a:gd name="connsiteY135" fmla="*/ 1779219 h 2297969"/>
                    <a:gd name="connsiteX136" fmla="*/ 773150 w 1214515"/>
                    <a:gd name="connsiteY136" fmla="*/ 1779219 h 2297969"/>
                    <a:gd name="connsiteX137" fmla="*/ 760604 w 1214515"/>
                    <a:gd name="connsiteY137" fmla="*/ 1774445 h 2297969"/>
                    <a:gd name="connsiteX138" fmla="*/ 814534 w 1214515"/>
                    <a:gd name="connsiteY138" fmla="*/ 1709934 h 2297969"/>
                    <a:gd name="connsiteX139" fmla="*/ 811163 w 1214515"/>
                    <a:gd name="connsiteY139" fmla="*/ 1683671 h 2297969"/>
                    <a:gd name="connsiteX140" fmla="*/ 811163 w 1214515"/>
                    <a:gd name="connsiteY140" fmla="*/ 1683671 h 2297969"/>
                    <a:gd name="connsiteX141" fmla="*/ 837426 w 1214515"/>
                    <a:gd name="connsiteY141" fmla="*/ 1680301 h 2297969"/>
                    <a:gd name="connsiteX142" fmla="*/ 837426 w 1214515"/>
                    <a:gd name="connsiteY142" fmla="*/ 1680301 h 2297969"/>
                    <a:gd name="connsiteX143" fmla="*/ 840797 w 1214515"/>
                    <a:gd name="connsiteY143" fmla="*/ 1706564 h 2297969"/>
                    <a:gd name="connsiteX144" fmla="*/ 840797 w 1214515"/>
                    <a:gd name="connsiteY144" fmla="*/ 1706564 h 2297969"/>
                    <a:gd name="connsiteX145" fmla="*/ 825957 w 1214515"/>
                    <a:gd name="connsiteY145" fmla="*/ 1713820 h 2297969"/>
                    <a:gd name="connsiteX146" fmla="*/ 825957 w 1214515"/>
                    <a:gd name="connsiteY146" fmla="*/ 1713820 h 2297969"/>
                    <a:gd name="connsiteX147" fmla="*/ 814300 w 1214515"/>
                    <a:gd name="connsiteY147" fmla="*/ 1709607 h 2297969"/>
                    <a:gd name="connsiteX148" fmla="*/ 864906 w 1214515"/>
                    <a:gd name="connsiteY148" fmla="*/ 1642428 h 2297969"/>
                    <a:gd name="connsiteX149" fmla="*/ 860215 w 1214515"/>
                    <a:gd name="connsiteY149" fmla="*/ 1616366 h 2297969"/>
                    <a:gd name="connsiteX150" fmla="*/ 860225 w 1214515"/>
                    <a:gd name="connsiteY150" fmla="*/ 1616352 h 2297969"/>
                    <a:gd name="connsiteX151" fmla="*/ 860225 w 1214515"/>
                    <a:gd name="connsiteY151" fmla="*/ 1616352 h 2297969"/>
                    <a:gd name="connsiteX152" fmla="*/ 886286 w 1214515"/>
                    <a:gd name="connsiteY152" fmla="*/ 1611661 h 2297969"/>
                    <a:gd name="connsiteX153" fmla="*/ 886300 w 1214515"/>
                    <a:gd name="connsiteY153" fmla="*/ 1611671 h 2297969"/>
                    <a:gd name="connsiteX154" fmla="*/ 886300 w 1214515"/>
                    <a:gd name="connsiteY154" fmla="*/ 1611671 h 2297969"/>
                    <a:gd name="connsiteX155" fmla="*/ 890991 w 1214515"/>
                    <a:gd name="connsiteY155" fmla="*/ 1637733 h 2297969"/>
                    <a:gd name="connsiteX156" fmla="*/ 890982 w 1214515"/>
                    <a:gd name="connsiteY156" fmla="*/ 1637747 h 2297969"/>
                    <a:gd name="connsiteX157" fmla="*/ 890982 w 1214515"/>
                    <a:gd name="connsiteY157" fmla="*/ 1637747 h 2297969"/>
                    <a:gd name="connsiteX158" fmla="*/ 875580 w 1214515"/>
                    <a:gd name="connsiteY158" fmla="*/ 1645752 h 2297969"/>
                    <a:gd name="connsiteX159" fmla="*/ 875580 w 1214515"/>
                    <a:gd name="connsiteY159" fmla="*/ 1645752 h 2297969"/>
                    <a:gd name="connsiteX160" fmla="*/ 864906 w 1214515"/>
                    <a:gd name="connsiteY160" fmla="*/ 1642428 h 2297969"/>
                    <a:gd name="connsiteX161" fmla="*/ 912235 w 1214515"/>
                    <a:gd name="connsiteY161" fmla="*/ 1572768 h 2297969"/>
                    <a:gd name="connsiteX162" fmla="*/ 906374 w 1214515"/>
                    <a:gd name="connsiteY162" fmla="*/ 1546941 h 2297969"/>
                    <a:gd name="connsiteX163" fmla="*/ 906384 w 1214515"/>
                    <a:gd name="connsiteY163" fmla="*/ 1546927 h 2297969"/>
                    <a:gd name="connsiteX164" fmla="*/ 906384 w 1214515"/>
                    <a:gd name="connsiteY164" fmla="*/ 1546927 h 2297969"/>
                    <a:gd name="connsiteX165" fmla="*/ 932211 w 1214515"/>
                    <a:gd name="connsiteY165" fmla="*/ 1541066 h 2297969"/>
                    <a:gd name="connsiteX166" fmla="*/ 932225 w 1214515"/>
                    <a:gd name="connsiteY166" fmla="*/ 1541075 h 2297969"/>
                    <a:gd name="connsiteX167" fmla="*/ 932225 w 1214515"/>
                    <a:gd name="connsiteY167" fmla="*/ 1541075 h 2297969"/>
                    <a:gd name="connsiteX168" fmla="*/ 938035 w 1214515"/>
                    <a:gd name="connsiteY168" fmla="*/ 1566912 h 2297969"/>
                    <a:gd name="connsiteX169" fmla="*/ 938030 w 1214515"/>
                    <a:gd name="connsiteY169" fmla="*/ 1566916 h 2297969"/>
                    <a:gd name="connsiteX170" fmla="*/ 938030 w 1214515"/>
                    <a:gd name="connsiteY170" fmla="*/ 1566916 h 2297969"/>
                    <a:gd name="connsiteX171" fmla="*/ 922207 w 1214515"/>
                    <a:gd name="connsiteY171" fmla="*/ 1575671 h 2297969"/>
                    <a:gd name="connsiteX172" fmla="*/ 922207 w 1214515"/>
                    <a:gd name="connsiteY172" fmla="*/ 1575671 h 2297969"/>
                    <a:gd name="connsiteX173" fmla="*/ 912235 w 1214515"/>
                    <a:gd name="connsiteY173" fmla="*/ 1572628 h 2297969"/>
                    <a:gd name="connsiteX174" fmla="*/ 956100 w 1214515"/>
                    <a:gd name="connsiteY174" fmla="*/ 1500815 h 2297969"/>
                    <a:gd name="connsiteX175" fmla="*/ 949059 w 1214515"/>
                    <a:gd name="connsiteY175" fmla="*/ 1475287 h 2297969"/>
                    <a:gd name="connsiteX176" fmla="*/ 949078 w 1214515"/>
                    <a:gd name="connsiteY176" fmla="*/ 1475254 h 2297969"/>
                    <a:gd name="connsiteX177" fmla="*/ 949078 w 1214515"/>
                    <a:gd name="connsiteY177" fmla="*/ 1475254 h 2297969"/>
                    <a:gd name="connsiteX178" fmla="*/ 974592 w 1214515"/>
                    <a:gd name="connsiteY178" fmla="*/ 1468185 h 2297969"/>
                    <a:gd name="connsiteX179" fmla="*/ 974592 w 1214515"/>
                    <a:gd name="connsiteY179" fmla="*/ 1468185 h 2297969"/>
                    <a:gd name="connsiteX180" fmla="*/ 981689 w 1214515"/>
                    <a:gd name="connsiteY180" fmla="*/ 1493699 h 2297969"/>
                    <a:gd name="connsiteX181" fmla="*/ 981661 w 1214515"/>
                    <a:gd name="connsiteY181" fmla="*/ 1493745 h 2297969"/>
                    <a:gd name="connsiteX182" fmla="*/ 981661 w 1214515"/>
                    <a:gd name="connsiteY182" fmla="*/ 1493745 h 2297969"/>
                    <a:gd name="connsiteX183" fmla="*/ 965323 w 1214515"/>
                    <a:gd name="connsiteY183" fmla="*/ 1503108 h 2297969"/>
                    <a:gd name="connsiteX184" fmla="*/ 965323 w 1214515"/>
                    <a:gd name="connsiteY184" fmla="*/ 1503108 h 2297969"/>
                    <a:gd name="connsiteX185" fmla="*/ 956100 w 1214515"/>
                    <a:gd name="connsiteY185" fmla="*/ 1500815 h 2297969"/>
                    <a:gd name="connsiteX186" fmla="*/ 996735 w 1214515"/>
                    <a:gd name="connsiteY186" fmla="*/ 1427082 h 2297969"/>
                    <a:gd name="connsiteX187" fmla="*/ 988496 w 1214515"/>
                    <a:gd name="connsiteY187" fmla="*/ 1401943 h 2297969"/>
                    <a:gd name="connsiteX188" fmla="*/ 988496 w 1214515"/>
                    <a:gd name="connsiteY188" fmla="*/ 1401943 h 2297969"/>
                    <a:gd name="connsiteX189" fmla="*/ 1013635 w 1214515"/>
                    <a:gd name="connsiteY189" fmla="*/ 1393656 h 2297969"/>
                    <a:gd name="connsiteX190" fmla="*/ 1013635 w 1214515"/>
                    <a:gd name="connsiteY190" fmla="*/ 1393656 h 2297969"/>
                    <a:gd name="connsiteX191" fmla="*/ 1021940 w 1214515"/>
                    <a:gd name="connsiteY191" fmla="*/ 1418800 h 2297969"/>
                    <a:gd name="connsiteX192" fmla="*/ 1021921 w 1214515"/>
                    <a:gd name="connsiteY192" fmla="*/ 1418842 h 2297969"/>
                    <a:gd name="connsiteX193" fmla="*/ 1021921 w 1214515"/>
                    <a:gd name="connsiteY193" fmla="*/ 1418842 h 2297969"/>
                    <a:gd name="connsiteX194" fmla="*/ 1005209 w 1214515"/>
                    <a:gd name="connsiteY194" fmla="*/ 1429095 h 2297969"/>
                    <a:gd name="connsiteX195" fmla="*/ 1005209 w 1214515"/>
                    <a:gd name="connsiteY195" fmla="*/ 1429095 h 2297969"/>
                    <a:gd name="connsiteX196" fmla="*/ 996735 w 1214515"/>
                    <a:gd name="connsiteY196" fmla="*/ 1427082 h 2297969"/>
                    <a:gd name="connsiteX197" fmla="*/ 1033766 w 1214515"/>
                    <a:gd name="connsiteY197" fmla="*/ 1351383 h 2297969"/>
                    <a:gd name="connsiteX198" fmla="*/ 1024403 w 1214515"/>
                    <a:gd name="connsiteY198" fmla="*/ 1326665 h 2297969"/>
                    <a:gd name="connsiteX199" fmla="*/ 1024403 w 1214515"/>
                    <a:gd name="connsiteY199" fmla="*/ 1326665 h 2297969"/>
                    <a:gd name="connsiteX200" fmla="*/ 1049121 w 1214515"/>
                    <a:gd name="connsiteY200" fmla="*/ 1317302 h 2297969"/>
                    <a:gd name="connsiteX201" fmla="*/ 1049121 w 1214515"/>
                    <a:gd name="connsiteY201" fmla="*/ 1317302 h 2297969"/>
                    <a:gd name="connsiteX202" fmla="*/ 1058484 w 1214515"/>
                    <a:gd name="connsiteY202" fmla="*/ 1342067 h 2297969"/>
                    <a:gd name="connsiteX203" fmla="*/ 1058484 w 1214515"/>
                    <a:gd name="connsiteY203" fmla="*/ 1342067 h 2297969"/>
                    <a:gd name="connsiteX204" fmla="*/ 1041350 w 1214515"/>
                    <a:gd name="connsiteY204" fmla="*/ 1353162 h 2297969"/>
                    <a:gd name="connsiteX205" fmla="*/ 1041350 w 1214515"/>
                    <a:gd name="connsiteY205" fmla="*/ 1353162 h 2297969"/>
                    <a:gd name="connsiteX206" fmla="*/ 1033766 w 1214515"/>
                    <a:gd name="connsiteY206" fmla="*/ 1351243 h 2297969"/>
                    <a:gd name="connsiteX207" fmla="*/ 1067191 w 1214515"/>
                    <a:gd name="connsiteY207" fmla="*/ 1274046 h 2297969"/>
                    <a:gd name="connsiteX208" fmla="*/ 1056564 w 1214515"/>
                    <a:gd name="connsiteY208" fmla="*/ 1249796 h 2297969"/>
                    <a:gd name="connsiteX209" fmla="*/ 1056564 w 1214515"/>
                    <a:gd name="connsiteY209" fmla="*/ 1249796 h 2297969"/>
                    <a:gd name="connsiteX210" fmla="*/ 1080814 w 1214515"/>
                    <a:gd name="connsiteY210" fmla="*/ 1239169 h 2297969"/>
                    <a:gd name="connsiteX211" fmla="*/ 1080814 w 1214515"/>
                    <a:gd name="connsiteY211" fmla="*/ 1239169 h 2297969"/>
                    <a:gd name="connsiteX212" fmla="*/ 1091460 w 1214515"/>
                    <a:gd name="connsiteY212" fmla="*/ 1263419 h 2297969"/>
                    <a:gd name="connsiteX213" fmla="*/ 1091441 w 1214515"/>
                    <a:gd name="connsiteY213" fmla="*/ 1263466 h 2297969"/>
                    <a:gd name="connsiteX214" fmla="*/ 1091441 w 1214515"/>
                    <a:gd name="connsiteY214" fmla="*/ 1263466 h 2297969"/>
                    <a:gd name="connsiteX215" fmla="*/ 1073979 w 1214515"/>
                    <a:gd name="connsiteY215" fmla="*/ 1275357 h 2297969"/>
                    <a:gd name="connsiteX216" fmla="*/ 1073979 w 1214515"/>
                    <a:gd name="connsiteY216" fmla="*/ 1275357 h 2297969"/>
                    <a:gd name="connsiteX217" fmla="*/ 1067191 w 1214515"/>
                    <a:gd name="connsiteY217" fmla="*/ 1273905 h 2297969"/>
                    <a:gd name="connsiteX218" fmla="*/ 1096544 w 1214515"/>
                    <a:gd name="connsiteY218" fmla="*/ 1195070 h 2297969"/>
                    <a:gd name="connsiteX219" fmla="*/ 1084512 w 1214515"/>
                    <a:gd name="connsiteY219" fmla="*/ 1171335 h 2297969"/>
                    <a:gd name="connsiteX220" fmla="*/ 1084512 w 1214515"/>
                    <a:gd name="connsiteY220" fmla="*/ 1171335 h 2297969"/>
                    <a:gd name="connsiteX221" fmla="*/ 1108528 w 1214515"/>
                    <a:gd name="connsiteY221" fmla="*/ 1159631 h 2297969"/>
                    <a:gd name="connsiteX222" fmla="*/ 1108528 w 1214515"/>
                    <a:gd name="connsiteY222" fmla="*/ 1159631 h 2297969"/>
                    <a:gd name="connsiteX223" fmla="*/ 1120447 w 1214515"/>
                    <a:gd name="connsiteY223" fmla="*/ 1183277 h 2297969"/>
                    <a:gd name="connsiteX224" fmla="*/ 1120419 w 1214515"/>
                    <a:gd name="connsiteY224" fmla="*/ 1183366 h 2297969"/>
                    <a:gd name="connsiteX225" fmla="*/ 1120419 w 1214515"/>
                    <a:gd name="connsiteY225" fmla="*/ 1183366 h 2297969"/>
                    <a:gd name="connsiteX226" fmla="*/ 1102583 w 1214515"/>
                    <a:gd name="connsiteY226" fmla="*/ 1196100 h 2297969"/>
                    <a:gd name="connsiteX227" fmla="*/ 1102583 w 1214515"/>
                    <a:gd name="connsiteY227" fmla="*/ 1196100 h 2297969"/>
                    <a:gd name="connsiteX228" fmla="*/ 1096544 w 1214515"/>
                    <a:gd name="connsiteY228" fmla="*/ 1195070 h 2297969"/>
                    <a:gd name="connsiteX229" fmla="*/ 1122760 w 1214515"/>
                    <a:gd name="connsiteY229" fmla="*/ 1115813 h 2297969"/>
                    <a:gd name="connsiteX230" fmla="*/ 1109825 w 1214515"/>
                    <a:gd name="connsiteY230" fmla="*/ 1094082 h 2297969"/>
                    <a:gd name="connsiteX231" fmla="*/ 1109932 w 1214515"/>
                    <a:gd name="connsiteY231" fmla="*/ 1093670 h 2297969"/>
                    <a:gd name="connsiteX232" fmla="*/ 1109932 w 1214515"/>
                    <a:gd name="connsiteY232" fmla="*/ 1093670 h 2297969"/>
                    <a:gd name="connsiteX233" fmla="*/ 1133106 w 1214515"/>
                    <a:gd name="connsiteY233" fmla="*/ 1079626 h 2297969"/>
                    <a:gd name="connsiteX234" fmla="*/ 1133106 w 1214515"/>
                    <a:gd name="connsiteY234" fmla="*/ 1079626 h 2297969"/>
                    <a:gd name="connsiteX235" fmla="*/ 1146097 w 1214515"/>
                    <a:gd name="connsiteY235" fmla="*/ 1101862 h 2297969"/>
                    <a:gd name="connsiteX236" fmla="*/ 1145980 w 1214515"/>
                    <a:gd name="connsiteY236" fmla="*/ 1102284 h 2297969"/>
                    <a:gd name="connsiteX237" fmla="*/ 1145980 w 1214515"/>
                    <a:gd name="connsiteY237" fmla="*/ 1102284 h 2297969"/>
                    <a:gd name="connsiteX238" fmla="*/ 1127956 w 1214515"/>
                    <a:gd name="connsiteY238" fmla="*/ 1116094 h 2297969"/>
                    <a:gd name="connsiteX239" fmla="*/ 1127956 w 1214515"/>
                    <a:gd name="connsiteY239" fmla="*/ 1116094 h 2297969"/>
                    <a:gd name="connsiteX240" fmla="*/ 1122806 w 1214515"/>
                    <a:gd name="connsiteY240" fmla="*/ 1115813 h 2297969"/>
                    <a:gd name="connsiteX241" fmla="*/ 1144856 w 1214515"/>
                    <a:gd name="connsiteY241" fmla="*/ 1033513 h 2297969"/>
                    <a:gd name="connsiteX242" fmla="*/ 1130793 w 1214515"/>
                    <a:gd name="connsiteY242" fmla="*/ 1011075 h 2297969"/>
                    <a:gd name="connsiteX243" fmla="*/ 1130812 w 1214515"/>
                    <a:gd name="connsiteY243" fmla="*/ 1010996 h 2297969"/>
                    <a:gd name="connsiteX244" fmla="*/ 1130812 w 1214515"/>
                    <a:gd name="connsiteY244" fmla="*/ 1010996 h 2297969"/>
                    <a:gd name="connsiteX245" fmla="*/ 1153259 w 1214515"/>
                    <a:gd name="connsiteY245" fmla="*/ 996947 h 2297969"/>
                    <a:gd name="connsiteX246" fmla="*/ 1153283 w 1214515"/>
                    <a:gd name="connsiteY246" fmla="*/ 996951 h 2297969"/>
                    <a:gd name="connsiteX247" fmla="*/ 1153283 w 1214515"/>
                    <a:gd name="connsiteY247" fmla="*/ 996951 h 2297969"/>
                    <a:gd name="connsiteX248" fmla="*/ 1167346 w 1214515"/>
                    <a:gd name="connsiteY248" fmla="*/ 1019389 h 2297969"/>
                    <a:gd name="connsiteX249" fmla="*/ 1167327 w 1214515"/>
                    <a:gd name="connsiteY249" fmla="*/ 1019469 h 2297969"/>
                    <a:gd name="connsiteX250" fmla="*/ 1167327 w 1214515"/>
                    <a:gd name="connsiteY250" fmla="*/ 1019469 h 2297969"/>
                    <a:gd name="connsiteX251" fmla="*/ 1149116 w 1214515"/>
                    <a:gd name="connsiteY251" fmla="*/ 1033935 h 2297969"/>
                    <a:gd name="connsiteX252" fmla="*/ 1149116 w 1214515"/>
                    <a:gd name="connsiteY252" fmla="*/ 1033935 h 2297969"/>
                    <a:gd name="connsiteX253" fmla="*/ 1144903 w 1214515"/>
                    <a:gd name="connsiteY253" fmla="*/ 1033513 h 2297969"/>
                    <a:gd name="connsiteX254" fmla="*/ 1163067 w 1214515"/>
                    <a:gd name="connsiteY254" fmla="*/ 951214 h 2297969"/>
                    <a:gd name="connsiteX255" fmla="*/ 1148081 w 1214515"/>
                    <a:gd name="connsiteY255" fmla="*/ 929379 h 2297969"/>
                    <a:gd name="connsiteX256" fmla="*/ 1148086 w 1214515"/>
                    <a:gd name="connsiteY256" fmla="*/ 929351 h 2297969"/>
                    <a:gd name="connsiteX257" fmla="*/ 1148086 w 1214515"/>
                    <a:gd name="connsiteY257" fmla="*/ 929351 h 2297969"/>
                    <a:gd name="connsiteX258" fmla="*/ 1169902 w 1214515"/>
                    <a:gd name="connsiteY258" fmla="*/ 914371 h 2297969"/>
                    <a:gd name="connsiteX259" fmla="*/ 1169902 w 1214515"/>
                    <a:gd name="connsiteY259" fmla="*/ 914371 h 2297969"/>
                    <a:gd name="connsiteX260" fmla="*/ 1184929 w 1214515"/>
                    <a:gd name="connsiteY260" fmla="*/ 936177 h 2297969"/>
                    <a:gd name="connsiteX261" fmla="*/ 1184929 w 1214515"/>
                    <a:gd name="connsiteY261" fmla="*/ 936186 h 2297969"/>
                    <a:gd name="connsiteX262" fmla="*/ 1184929 w 1214515"/>
                    <a:gd name="connsiteY262" fmla="*/ 936186 h 2297969"/>
                    <a:gd name="connsiteX263" fmla="*/ 1166531 w 1214515"/>
                    <a:gd name="connsiteY263" fmla="*/ 951495 h 2297969"/>
                    <a:gd name="connsiteX264" fmla="*/ 1166531 w 1214515"/>
                    <a:gd name="connsiteY264" fmla="*/ 951495 h 2297969"/>
                    <a:gd name="connsiteX265" fmla="*/ 1163114 w 1214515"/>
                    <a:gd name="connsiteY265" fmla="*/ 951214 h 2297969"/>
                    <a:gd name="connsiteX266" fmla="*/ 1177111 w 1214515"/>
                    <a:gd name="connsiteY266" fmla="*/ 868118 h 2297969"/>
                    <a:gd name="connsiteX267" fmla="*/ 1161096 w 1214515"/>
                    <a:gd name="connsiteY267" fmla="*/ 847028 h 2297969"/>
                    <a:gd name="connsiteX268" fmla="*/ 1161101 w 1214515"/>
                    <a:gd name="connsiteY268" fmla="*/ 847005 h 2297969"/>
                    <a:gd name="connsiteX269" fmla="*/ 1161101 w 1214515"/>
                    <a:gd name="connsiteY269" fmla="*/ 847005 h 2297969"/>
                    <a:gd name="connsiteX270" fmla="*/ 1182190 w 1214515"/>
                    <a:gd name="connsiteY270" fmla="*/ 830990 h 2297969"/>
                    <a:gd name="connsiteX271" fmla="*/ 1182214 w 1214515"/>
                    <a:gd name="connsiteY271" fmla="*/ 830994 h 2297969"/>
                    <a:gd name="connsiteX272" fmla="*/ 1182214 w 1214515"/>
                    <a:gd name="connsiteY272" fmla="*/ 830994 h 2297969"/>
                    <a:gd name="connsiteX273" fmla="*/ 1198224 w 1214515"/>
                    <a:gd name="connsiteY273" fmla="*/ 852061 h 2297969"/>
                    <a:gd name="connsiteX274" fmla="*/ 1198224 w 1214515"/>
                    <a:gd name="connsiteY274" fmla="*/ 852061 h 2297969"/>
                    <a:gd name="connsiteX275" fmla="*/ 1179499 w 1214515"/>
                    <a:gd name="connsiteY275" fmla="*/ 868259 h 2297969"/>
                    <a:gd name="connsiteX276" fmla="*/ 1179499 w 1214515"/>
                    <a:gd name="connsiteY276" fmla="*/ 868259 h 2297969"/>
                    <a:gd name="connsiteX277" fmla="*/ 1187410 w 1214515"/>
                    <a:gd name="connsiteY277" fmla="*/ 784414 h 2297969"/>
                    <a:gd name="connsiteX278" fmla="*/ 1170417 w 1214515"/>
                    <a:gd name="connsiteY278" fmla="*/ 764106 h 2297969"/>
                    <a:gd name="connsiteX279" fmla="*/ 1170417 w 1214515"/>
                    <a:gd name="connsiteY279" fmla="*/ 764097 h 2297969"/>
                    <a:gd name="connsiteX280" fmla="*/ 1170417 w 1214515"/>
                    <a:gd name="connsiteY280" fmla="*/ 764097 h 2297969"/>
                    <a:gd name="connsiteX281" fmla="*/ 1190687 w 1214515"/>
                    <a:gd name="connsiteY281" fmla="*/ 747103 h 2297969"/>
                    <a:gd name="connsiteX282" fmla="*/ 1190687 w 1214515"/>
                    <a:gd name="connsiteY282" fmla="*/ 747103 h 2297969"/>
                    <a:gd name="connsiteX283" fmla="*/ 1207728 w 1214515"/>
                    <a:gd name="connsiteY283" fmla="*/ 767374 h 2297969"/>
                    <a:gd name="connsiteX284" fmla="*/ 1207728 w 1214515"/>
                    <a:gd name="connsiteY284" fmla="*/ 767374 h 2297969"/>
                    <a:gd name="connsiteX285" fmla="*/ 1189002 w 1214515"/>
                    <a:gd name="connsiteY285" fmla="*/ 784461 h 2297969"/>
                    <a:gd name="connsiteX286" fmla="*/ 1187317 w 1214515"/>
                    <a:gd name="connsiteY286" fmla="*/ 784461 h 2297969"/>
                    <a:gd name="connsiteX287" fmla="*/ 1193683 w 1214515"/>
                    <a:gd name="connsiteY287" fmla="*/ 700429 h 2297969"/>
                    <a:gd name="connsiteX288" fmla="*/ 1176128 w 1214515"/>
                    <a:gd name="connsiteY288" fmla="*/ 680861 h 2297969"/>
                    <a:gd name="connsiteX289" fmla="*/ 1176128 w 1214515"/>
                    <a:gd name="connsiteY289" fmla="*/ 680861 h 2297969"/>
                    <a:gd name="connsiteX290" fmla="*/ 1195556 w 1214515"/>
                    <a:gd name="connsiteY290" fmla="*/ 662884 h 2297969"/>
                    <a:gd name="connsiteX291" fmla="*/ 1195556 w 1214515"/>
                    <a:gd name="connsiteY291" fmla="*/ 662884 h 2297969"/>
                    <a:gd name="connsiteX292" fmla="*/ 1213538 w 1214515"/>
                    <a:gd name="connsiteY292" fmla="*/ 682326 h 2297969"/>
                    <a:gd name="connsiteX293" fmla="*/ 1213533 w 1214515"/>
                    <a:gd name="connsiteY293" fmla="*/ 682406 h 2297969"/>
                    <a:gd name="connsiteX294" fmla="*/ 1213533 w 1214515"/>
                    <a:gd name="connsiteY294" fmla="*/ 682406 h 2297969"/>
                    <a:gd name="connsiteX295" fmla="*/ 1194807 w 1214515"/>
                    <a:gd name="connsiteY295" fmla="*/ 700429 h 2297969"/>
                    <a:gd name="connsiteX296" fmla="*/ 1194058 w 1214515"/>
                    <a:gd name="connsiteY296" fmla="*/ 700429 h 2297969"/>
                    <a:gd name="connsiteX297" fmla="*/ 1177064 w 1214515"/>
                    <a:gd name="connsiteY297" fmla="*/ 597437 h 2297969"/>
                    <a:gd name="connsiteX298" fmla="*/ 1195556 w 1214515"/>
                    <a:gd name="connsiteY298" fmla="*/ 578478 h 2297969"/>
                    <a:gd name="connsiteX299" fmla="*/ 1195790 w 1214515"/>
                    <a:gd name="connsiteY299" fmla="*/ 578478 h 2297969"/>
                    <a:gd name="connsiteX300" fmla="*/ 1195790 w 1214515"/>
                    <a:gd name="connsiteY300" fmla="*/ 578478 h 2297969"/>
                    <a:gd name="connsiteX301" fmla="*/ 1214516 w 1214515"/>
                    <a:gd name="connsiteY301" fmla="*/ 597203 h 2297969"/>
                    <a:gd name="connsiteX302" fmla="*/ 1214516 w 1214515"/>
                    <a:gd name="connsiteY302" fmla="*/ 597203 h 2297969"/>
                    <a:gd name="connsiteX303" fmla="*/ 1195790 w 1214515"/>
                    <a:gd name="connsiteY303" fmla="*/ 615929 h 2297969"/>
                    <a:gd name="connsiteX304" fmla="*/ 1195790 w 1214515"/>
                    <a:gd name="connsiteY304" fmla="*/ 615929 h 2297969"/>
                    <a:gd name="connsiteX305" fmla="*/ 1177345 w 1214515"/>
                    <a:gd name="connsiteY305" fmla="*/ 597484 h 2297969"/>
                    <a:gd name="connsiteX306" fmla="*/ 1174349 w 1214515"/>
                    <a:gd name="connsiteY306" fmla="*/ 514108 h 2297969"/>
                    <a:gd name="connsiteX307" fmla="*/ 1191937 w 1214515"/>
                    <a:gd name="connsiteY307" fmla="*/ 494310 h 2297969"/>
                    <a:gd name="connsiteX308" fmla="*/ 1191998 w 1214515"/>
                    <a:gd name="connsiteY308" fmla="*/ 494305 h 2297969"/>
                    <a:gd name="connsiteX309" fmla="*/ 1191998 w 1214515"/>
                    <a:gd name="connsiteY309" fmla="*/ 494305 h 2297969"/>
                    <a:gd name="connsiteX310" fmla="*/ 1211749 w 1214515"/>
                    <a:gd name="connsiteY310" fmla="*/ 511945 h 2297969"/>
                    <a:gd name="connsiteX311" fmla="*/ 1211754 w 1214515"/>
                    <a:gd name="connsiteY311" fmla="*/ 512001 h 2297969"/>
                    <a:gd name="connsiteX312" fmla="*/ 1211754 w 1214515"/>
                    <a:gd name="connsiteY312" fmla="*/ 512001 h 2297969"/>
                    <a:gd name="connsiteX313" fmla="*/ 1194784 w 1214515"/>
                    <a:gd name="connsiteY313" fmla="*/ 531813 h 2297969"/>
                    <a:gd name="connsiteX314" fmla="*/ 1194105 w 1214515"/>
                    <a:gd name="connsiteY314" fmla="*/ 531850 h 2297969"/>
                    <a:gd name="connsiteX315" fmla="*/ 1193075 w 1214515"/>
                    <a:gd name="connsiteY315" fmla="*/ 531850 h 2297969"/>
                    <a:gd name="connsiteX316" fmla="*/ 1174630 w 1214515"/>
                    <a:gd name="connsiteY316" fmla="*/ 514201 h 2297969"/>
                    <a:gd name="connsiteX317" fmla="*/ 1167702 w 1214515"/>
                    <a:gd name="connsiteY317" fmla="*/ 430919 h 2297969"/>
                    <a:gd name="connsiteX318" fmla="*/ 1167702 w 1214515"/>
                    <a:gd name="connsiteY318" fmla="*/ 430919 h 2297969"/>
                    <a:gd name="connsiteX319" fmla="*/ 1183721 w 1214515"/>
                    <a:gd name="connsiteY319" fmla="*/ 411266 h 2297969"/>
                    <a:gd name="connsiteX320" fmla="*/ 1184367 w 1214515"/>
                    <a:gd name="connsiteY320" fmla="*/ 411210 h 2297969"/>
                    <a:gd name="connsiteX321" fmla="*/ 1184367 w 1214515"/>
                    <a:gd name="connsiteY321" fmla="*/ 411210 h 2297969"/>
                    <a:gd name="connsiteX322" fmla="*/ 1204919 w 1214515"/>
                    <a:gd name="connsiteY322" fmla="*/ 428859 h 2297969"/>
                    <a:gd name="connsiteX323" fmla="*/ 1204919 w 1214515"/>
                    <a:gd name="connsiteY323" fmla="*/ 428859 h 2297969"/>
                    <a:gd name="connsiteX324" fmla="*/ 1188206 w 1214515"/>
                    <a:gd name="connsiteY324" fmla="*/ 448474 h 2297969"/>
                    <a:gd name="connsiteX325" fmla="*/ 1188206 w 1214515"/>
                    <a:gd name="connsiteY325" fmla="*/ 448474 h 2297969"/>
                    <a:gd name="connsiteX326" fmla="*/ 1186240 w 1214515"/>
                    <a:gd name="connsiteY326" fmla="*/ 448100 h 2297969"/>
                    <a:gd name="connsiteX327" fmla="*/ 1186240 w 1214515"/>
                    <a:gd name="connsiteY327" fmla="*/ 448100 h 2297969"/>
                    <a:gd name="connsiteX328" fmla="*/ 1167982 w 1214515"/>
                    <a:gd name="connsiteY328" fmla="*/ 430966 h 2297969"/>
                    <a:gd name="connsiteX329" fmla="*/ 1157402 w 1214515"/>
                    <a:gd name="connsiteY329" fmla="*/ 348244 h 2297969"/>
                    <a:gd name="connsiteX330" fmla="*/ 1173085 w 1214515"/>
                    <a:gd name="connsiteY330" fmla="*/ 326944 h 2297969"/>
                    <a:gd name="connsiteX331" fmla="*/ 1173085 w 1214515"/>
                    <a:gd name="connsiteY331" fmla="*/ 326944 h 2297969"/>
                    <a:gd name="connsiteX332" fmla="*/ 1194432 w 1214515"/>
                    <a:gd name="connsiteY332" fmla="*/ 342580 h 2297969"/>
                    <a:gd name="connsiteX333" fmla="*/ 1194432 w 1214515"/>
                    <a:gd name="connsiteY333" fmla="*/ 342580 h 2297969"/>
                    <a:gd name="connsiteX334" fmla="*/ 1178759 w 1214515"/>
                    <a:gd name="connsiteY334" fmla="*/ 363927 h 2297969"/>
                    <a:gd name="connsiteX335" fmla="*/ 1178750 w 1214515"/>
                    <a:gd name="connsiteY335" fmla="*/ 363927 h 2297969"/>
                    <a:gd name="connsiteX336" fmla="*/ 1178750 w 1214515"/>
                    <a:gd name="connsiteY336" fmla="*/ 363927 h 2297969"/>
                    <a:gd name="connsiteX337" fmla="*/ 1175894 w 1214515"/>
                    <a:gd name="connsiteY337" fmla="*/ 364161 h 2297969"/>
                    <a:gd name="connsiteX338" fmla="*/ 1175894 w 1214515"/>
                    <a:gd name="connsiteY338" fmla="*/ 364161 h 2297969"/>
                    <a:gd name="connsiteX339" fmla="*/ 1157402 w 1214515"/>
                    <a:gd name="connsiteY339" fmla="*/ 348244 h 2297969"/>
                    <a:gd name="connsiteX340" fmla="*/ 1142703 w 1214515"/>
                    <a:gd name="connsiteY340" fmla="*/ 266085 h 2297969"/>
                    <a:gd name="connsiteX341" fmla="*/ 1157355 w 1214515"/>
                    <a:gd name="connsiteY341" fmla="*/ 244036 h 2297969"/>
                    <a:gd name="connsiteX342" fmla="*/ 1157355 w 1214515"/>
                    <a:gd name="connsiteY342" fmla="*/ 244036 h 2297969"/>
                    <a:gd name="connsiteX343" fmla="*/ 1179452 w 1214515"/>
                    <a:gd name="connsiteY343" fmla="*/ 258632 h 2297969"/>
                    <a:gd name="connsiteX344" fmla="*/ 1179452 w 1214515"/>
                    <a:gd name="connsiteY344" fmla="*/ 258642 h 2297969"/>
                    <a:gd name="connsiteX345" fmla="*/ 1179452 w 1214515"/>
                    <a:gd name="connsiteY345" fmla="*/ 258642 h 2297969"/>
                    <a:gd name="connsiteX346" fmla="*/ 1164841 w 1214515"/>
                    <a:gd name="connsiteY346" fmla="*/ 280729 h 2297969"/>
                    <a:gd name="connsiteX347" fmla="*/ 1164799 w 1214515"/>
                    <a:gd name="connsiteY347" fmla="*/ 280738 h 2297969"/>
                    <a:gd name="connsiteX348" fmla="*/ 1164799 w 1214515"/>
                    <a:gd name="connsiteY348" fmla="*/ 280738 h 2297969"/>
                    <a:gd name="connsiteX349" fmla="*/ 1161054 w 1214515"/>
                    <a:gd name="connsiteY349" fmla="*/ 281113 h 2297969"/>
                    <a:gd name="connsiteX350" fmla="*/ 1161054 w 1214515"/>
                    <a:gd name="connsiteY350" fmla="*/ 281113 h 2297969"/>
                    <a:gd name="connsiteX351" fmla="*/ 1142703 w 1214515"/>
                    <a:gd name="connsiteY351" fmla="*/ 266085 h 2297969"/>
                    <a:gd name="connsiteX352" fmla="*/ 1123977 w 1214515"/>
                    <a:gd name="connsiteY352" fmla="*/ 184769 h 2297969"/>
                    <a:gd name="connsiteX353" fmla="*/ 1137553 w 1214515"/>
                    <a:gd name="connsiteY353" fmla="*/ 162064 h 2297969"/>
                    <a:gd name="connsiteX354" fmla="*/ 1137553 w 1214515"/>
                    <a:gd name="connsiteY354" fmla="*/ 162064 h 2297969"/>
                    <a:gd name="connsiteX355" fmla="*/ 1160300 w 1214515"/>
                    <a:gd name="connsiteY355" fmla="*/ 175621 h 2297969"/>
                    <a:gd name="connsiteX356" fmla="*/ 1160305 w 1214515"/>
                    <a:gd name="connsiteY356" fmla="*/ 175640 h 2297969"/>
                    <a:gd name="connsiteX357" fmla="*/ 1160305 w 1214515"/>
                    <a:gd name="connsiteY357" fmla="*/ 175640 h 2297969"/>
                    <a:gd name="connsiteX358" fmla="*/ 1146729 w 1214515"/>
                    <a:gd name="connsiteY358" fmla="*/ 198345 h 2297969"/>
                    <a:gd name="connsiteX359" fmla="*/ 1146729 w 1214515"/>
                    <a:gd name="connsiteY359" fmla="*/ 198345 h 2297969"/>
                    <a:gd name="connsiteX360" fmla="*/ 1142047 w 1214515"/>
                    <a:gd name="connsiteY360" fmla="*/ 198953 h 2297969"/>
                    <a:gd name="connsiteX361" fmla="*/ 1142047 w 1214515"/>
                    <a:gd name="connsiteY361" fmla="*/ 198953 h 2297969"/>
                    <a:gd name="connsiteX362" fmla="*/ 1124211 w 1214515"/>
                    <a:gd name="connsiteY362" fmla="*/ 184862 h 2297969"/>
                    <a:gd name="connsiteX363" fmla="*/ 1101693 w 1214515"/>
                    <a:gd name="connsiteY363" fmla="*/ 104435 h 2297969"/>
                    <a:gd name="connsiteX364" fmla="*/ 1114104 w 1214515"/>
                    <a:gd name="connsiteY364" fmla="*/ 81042 h 2297969"/>
                    <a:gd name="connsiteX365" fmla="*/ 1114146 w 1214515"/>
                    <a:gd name="connsiteY365" fmla="*/ 81028 h 2297969"/>
                    <a:gd name="connsiteX366" fmla="*/ 1114146 w 1214515"/>
                    <a:gd name="connsiteY366" fmla="*/ 81028 h 2297969"/>
                    <a:gd name="connsiteX367" fmla="*/ 1137530 w 1214515"/>
                    <a:gd name="connsiteY367" fmla="*/ 93457 h 2297969"/>
                    <a:gd name="connsiteX368" fmla="*/ 1137553 w 1214515"/>
                    <a:gd name="connsiteY368" fmla="*/ 93528 h 2297969"/>
                    <a:gd name="connsiteX369" fmla="*/ 1137553 w 1214515"/>
                    <a:gd name="connsiteY369" fmla="*/ 93528 h 2297969"/>
                    <a:gd name="connsiteX370" fmla="*/ 1125143 w 1214515"/>
                    <a:gd name="connsiteY370" fmla="*/ 116921 h 2297969"/>
                    <a:gd name="connsiteX371" fmla="*/ 1125100 w 1214515"/>
                    <a:gd name="connsiteY371" fmla="*/ 116935 h 2297969"/>
                    <a:gd name="connsiteX372" fmla="*/ 1125100 w 1214515"/>
                    <a:gd name="connsiteY372" fmla="*/ 116935 h 2297969"/>
                    <a:gd name="connsiteX373" fmla="*/ 1119623 w 1214515"/>
                    <a:gd name="connsiteY373" fmla="*/ 117731 h 2297969"/>
                    <a:gd name="connsiteX374" fmla="*/ 1119623 w 1214515"/>
                    <a:gd name="connsiteY374" fmla="*/ 117731 h 2297969"/>
                    <a:gd name="connsiteX375" fmla="*/ 1101927 w 1214515"/>
                    <a:gd name="connsiteY375" fmla="*/ 104529 h 2297969"/>
                    <a:gd name="connsiteX376" fmla="*/ 1075618 w 1214515"/>
                    <a:gd name="connsiteY376" fmla="*/ 25225 h 2297969"/>
                    <a:gd name="connsiteX377" fmla="*/ 1087181 w 1214515"/>
                    <a:gd name="connsiteY377" fmla="*/ 1116 h 2297969"/>
                    <a:gd name="connsiteX378" fmla="*/ 1087181 w 1214515"/>
                    <a:gd name="connsiteY378" fmla="*/ 1116 h 2297969"/>
                    <a:gd name="connsiteX379" fmla="*/ 1111103 w 1214515"/>
                    <a:gd name="connsiteY379" fmla="*/ 12258 h 2297969"/>
                    <a:gd name="connsiteX380" fmla="*/ 1111103 w 1214515"/>
                    <a:gd name="connsiteY380" fmla="*/ 12258 h 2297969"/>
                    <a:gd name="connsiteX381" fmla="*/ 1099680 w 1214515"/>
                    <a:gd name="connsiteY381" fmla="*/ 36414 h 2297969"/>
                    <a:gd name="connsiteX382" fmla="*/ 1099680 w 1214515"/>
                    <a:gd name="connsiteY382" fmla="*/ 36414 h 2297969"/>
                    <a:gd name="connsiteX383" fmla="*/ 1093454 w 1214515"/>
                    <a:gd name="connsiteY383" fmla="*/ 37678 h 2297969"/>
                    <a:gd name="connsiteX384" fmla="*/ 1093454 w 1214515"/>
                    <a:gd name="connsiteY384" fmla="*/ 37678 h 2297969"/>
                    <a:gd name="connsiteX385" fmla="*/ 1075852 w 1214515"/>
                    <a:gd name="connsiteY385" fmla="*/ 25319 h 2297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</a:cxnLst>
                  <a:rect l="l" t="t" r="r" b="b"/>
                  <a:pathLst>
                    <a:path w="1214515" h="2297969">
                      <a:moveTo>
                        <a:pt x="1087" y="2285517"/>
                      </a:moveTo>
                      <a:cubicBezTo>
                        <a:pt x="-2377" y="2275775"/>
                        <a:pt x="2712" y="2265064"/>
                        <a:pt x="12454" y="2261600"/>
                      </a:cubicBezTo>
                      <a:cubicBezTo>
                        <a:pt x="12458" y="2261595"/>
                        <a:pt x="12458" y="2261595"/>
                        <a:pt x="12463" y="2261595"/>
                      </a:cubicBezTo>
                      <a:lnTo>
                        <a:pt x="12463" y="2261595"/>
                      </a:lnTo>
                      <a:cubicBezTo>
                        <a:pt x="22205" y="2258131"/>
                        <a:pt x="32916" y="2263219"/>
                        <a:pt x="36381" y="2272961"/>
                      </a:cubicBezTo>
                      <a:cubicBezTo>
                        <a:pt x="36385" y="2272966"/>
                        <a:pt x="36385" y="2272966"/>
                        <a:pt x="36385" y="2272971"/>
                      </a:cubicBezTo>
                      <a:lnTo>
                        <a:pt x="36385" y="2272971"/>
                      </a:lnTo>
                      <a:cubicBezTo>
                        <a:pt x="39850" y="2282713"/>
                        <a:pt x="34761" y="2293424"/>
                        <a:pt x="25019" y="2296888"/>
                      </a:cubicBezTo>
                      <a:cubicBezTo>
                        <a:pt x="25014" y="2296893"/>
                        <a:pt x="25014" y="2296893"/>
                        <a:pt x="25009" y="2296893"/>
                      </a:cubicBezTo>
                      <a:lnTo>
                        <a:pt x="25009" y="2296893"/>
                      </a:lnTo>
                      <a:cubicBezTo>
                        <a:pt x="22996" y="2297619"/>
                        <a:pt x="20876" y="2297979"/>
                        <a:pt x="18736" y="2297970"/>
                      </a:cubicBezTo>
                      <a:lnTo>
                        <a:pt x="18736" y="2297970"/>
                      </a:lnTo>
                      <a:cubicBezTo>
                        <a:pt x="10811" y="2297974"/>
                        <a:pt x="3742" y="2292984"/>
                        <a:pt x="1087" y="2285517"/>
                      </a:cubicBezTo>
                      <a:close/>
                      <a:moveTo>
                        <a:pt x="80110" y="2256258"/>
                      </a:moveTo>
                      <a:cubicBezTo>
                        <a:pt x="76149" y="2246769"/>
                        <a:pt x="80578" y="2235861"/>
                        <a:pt x="90035" y="2231821"/>
                      </a:cubicBezTo>
                      <a:lnTo>
                        <a:pt x="90035" y="2231821"/>
                      </a:lnTo>
                      <a:cubicBezTo>
                        <a:pt x="99599" y="2227926"/>
                        <a:pt x="110511" y="2232514"/>
                        <a:pt x="114425" y="2242074"/>
                      </a:cubicBezTo>
                      <a:lnTo>
                        <a:pt x="114425" y="2242074"/>
                      </a:lnTo>
                      <a:cubicBezTo>
                        <a:pt x="118353" y="2251638"/>
                        <a:pt x="113788" y="2262583"/>
                        <a:pt x="104219" y="2266511"/>
                      </a:cubicBezTo>
                      <a:cubicBezTo>
                        <a:pt x="104219" y="2266511"/>
                        <a:pt x="104219" y="2266511"/>
                        <a:pt x="104219" y="2266511"/>
                      </a:cubicBezTo>
                      <a:lnTo>
                        <a:pt x="104219" y="2266511"/>
                      </a:lnTo>
                      <a:cubicBezTo>
                        <a:pt x="101958" y="2267428"/>
                        <a:pt x="99543" y="2267905"/>
                        <a:pt x="97104" y="2267915"/>
                      </a:cubicBezTo>
                      <a:lnTo>
                        <a:pt x="97104" y="2267915"/>
                      </a:lnTo>
                      <a:cubicBezTo>
                        <a:pt x="89534" y="2267868"/>
                        <a:pt x="82732" y="2263271"/>
                        <a:pt x="79876" y="2256258"/>
                      </a:cubicBezTo>
                      <a:close/>
                      <a:moveTo>
                        <a:pt x="157681" y="2223488"/>
                      </a:moveTo>
                      <a:cubicBezTo>
                        <a:pt x="153328" y="2214130"/>
                        <a:pt x="157368" y="2203007"/>
                        <a:pt x="166717" y="2198630"/>
                      </a:cubicBezTo>
                      <a:lnTo>
                        <a:pt x="166717" y="2198630"/>
                      </a:lnTo>
                      <a:cubicBezTo>
                        <a:pt x="176089" y="2194257"/>
                        <a:pt x="187231" y="2198307"/>
                        <a:pt x="191608" y="2207674"/>
                      </a:cubicBezTo>
                      <a:cubicBezTo>
                        <a:pt x="191612" y="2207688"/>
                        <a:pt x="191617" y="2207698"/>
                        <a:pt x="191622" y="2207712"/>
                      </a:cubicBezTo>
                      <a:lnTo>
                        <a:pt x="191622" y="2207712"/>
                      </a:lnTo>
                      <a:cubicBezTo>
                        <a:pt x="195971" y="2217084"/>
                        <a:pt x="191907" y="2228207"/>
                        <a:pt x="182540" y="2232570"/>
                      </a:cubicBezTo>
                      <a:lnTo>
                        <a:pt x="182540" y="2232570"/>
                      </a:lnTo>
                      <a:cubicBezTo>
                        <a:pt x="180058" y="2233708"/>
                        <a:pt x="177357" y="2234302"/>
                        <a:pt x="174628" y="2234302"/>
                      </a:cubicBezTo>
                      <a:lnTo>
                        <a:pt x="174628" y="2234302"/>
                      </a:lnTo>
                      <a:cubicBezTo>
                        <a:pt x="167241" y="2234358"/>
                        <a:pt x="160514" y="2230070"/>
                        <a:pt x="157447" y="2223348"/>
                      </a:cubicBezTo>
                      <a:close/>
                      <a:moveTo>
                        <a:pt x="233567" y="2186973"/>
                      </a:moveTo>
                      <a:cubicBezTo>
                        <a:pt x="228760" y="2177821"/>
                        <a:pt x="232280" y="2166506"/>
                        <a:pt x="241432" y="2161693"/>
                      </a:cubicBezTo>
                      <a:lnTo>
                        <a:pt x="241432" y="2161693"/>
                      </a:lnTo>
                      <a:cubicBezTo>
                        <a:pt x="250584" y="2156885"/>
                        <a:pt x="261899" y="2160406"/>
                        <a:pt x="266712" y="2169558"/>
                      </a:cubicBezTo>
                      <a:lnTo>
                        <a:pt x="266712" y="2169558"/>
                      </a:lnTo>
                      <a:cubicBezTo>
                        <a:pt x="271454" y="2178748"/>
                        <a:pt x="267854" y="2190044"/>
                        <a:pt x="258665" y="2194786"/>
                      </a:cubicBezTo>
                      <a:cubicBezTo>
                        <a:pt x="258632" y="2194805"/>
                        <a:pt x="258599" y="2194819"/>
                        <a:pt x="258566" y="2194838"/>
                      </a:cubicBezTo>
                      <a:lnTo>
                        <a:pt x="258566" y="2194838"/>
                      </a:lnTo>
                      <a:cubicBezTo>
                        <a:pt x="255879" y="2196252"/>
                        <a:pt x="252893" y="2196991"/>
                        <a:pt x="249859" y="2196991"/>
                      </a:cubicBezTo>
                      <a:lnTo>
                        <a:pt x="249859" y="2196991"/>
                      </a:lnTo>
                      <a:cubicBezTo>
                        <a:pt x="242888" y="2196944"/>
                        <a:pt x="236521" y="2193031"/>
                        <a:pt x="233333" y="2186832"/>
                      </a:cubicBezTo>
                      <a:close/>
                      <a:moveTo>
                        <a:pt x="307628" y="2146853"/>
                      </a:moveTo>
                      <a:cubicBezTo>
                        <a:pt x="302389" y="2137935"/>
                        <a:pt x="305367" y="2126461"/>
                        <a:pt x="314285" y="2121222"/>
                      </a:cubicBezTo>
                      <a:cubicBezTo>
                        <a:pt x="314299" y="2121213"/>
                        <a:pt x="314308" y="2121208"/>
                        <a:pt x="314322" y="2121199"/>
                      </a:cubicBezTo>
                      <a:lnTo>
                        <a:pt x="314322" y="2121199"/>
                      </a:lnTo>
                      <a:cubicBezTo>
                        <a:pt x="323245" y="2115984"/>
                        <a:pt x="334705" y="2118980"/>
                        <a:pt x="339930" y="2127893"/>
                      </a:cubicBezTo>
                      <a:lnTo>
                        <a:pt x="339930" y="2127893"/>
                      </a:lnTo>
                      <a:cubicBezTo>
                        <a:pt x="345154" y="2136802"/>
                        <a:pt x="342182" y="2148257"/>
                        <a:pt x="333282" y="2153501"/>
                      </a:cubicBezTo>
                      <a:lnTo>
                        <a:pt x="333282" y="2153501"/>
                      </a:lnTo>
                      <a:cubicBezTo>
                        <a:pt x="330436" y="2155158"/>
                        <a:pt x="327210" y="2156043"/>
                        <a:pt x="323919" y="2156075"/>
                      </a:cubicBezTo>
                      <a:lnTo>
                        <a:pt x="323919" y="2156075"/>
                      </a:lnTo>
                      <a:cubicBezTo>
                        <a:pt x="317117" y="2156188"/>
                        <a:pt x="310792" y="2152602"/>
                        <a:pt x="307394" y="2146712"/>
                      </a:cubicBezTo>
                      <a:close/>
                      <a:moveTo>
                        <a:pt x="379722" y="2103222"/>
                      </a:moveTo>
                      <a:cubicBezTo>
                        <a:pt x="374086" y="2094570"/>
                        <a:pt x="376515" y="2082989"/>
                        <a:pt x="385152" y="2077334"/>
                      </a:cubicBezTo>
                      <a:lnTo>
                        <a:pt x="385152" y="2077334"/>
                      </a:lnTo>
                      <a:cubicBezTo>
                        <a:pt x="393804" y="2071669"/>
                        <a:pt x="405414" y="2074094"/>
                        <a:pt x="411074" y="2082745"/>
                      </a:cubicBezTo>
                      <a:cubicBezTo>
                        <a:pt x="411078" y="2082750"/>
                        <a:pt x="411083" y="2082759"/>
                        <a:pt x="411088" y="2082764"/>
                      </a:cubicBezTo>
                      <a:lnTo>
                        <a:pt x="411088" y="2082764"/>
                      </a:lnTo>
                      <a:cubicBezTo>
                        <a:pt x="416715" y="2091429"/>
                        <a:pt x="414266" y="2103011"/>
                        <a:pt x="405610" y="2108653"/>
                      </a:cubicBezTo>
                      <a:lnTo>
                        <a:pt x="405610" y="2108653"/>
                      </a:lnTo>
                      <a:cubicBezTo>
                        <a:pt x="402591" y="2110680"/>
                        <a:pt x="399037" y="2111752"/>
                        <a:pt x="395405" y="2111742"/>
                      </a:cubicBezTo>
                      <a:lnTo>
                        <a:pt x="395405" y="2111742"/>
                      </a:lnTo>
                      <a:cubicBezTo>
                        <a:pt x="388963" y="2111784"/>
                        <a:pt x="382952" y="2108512"/>
                        <a:pt x="379488" y="2103082"/>
                      </a:cubicBezTo>
                      <a:close/>
                      <a:moveTo>
                        <a:pt x="449616" y="2056407"/>
                      </a:moveTo>
                      <a:cubicBezTo>
                        <a:pt x="443577" y="2048028"/>
                        <a:pt x="445459" y="2036338"/>
                        <a:pt x="453829" y="2030285"/>
                      </a:cubicBezTo>
                      <a:lnTo>
                        <a:pt x="453829" y="2030285"/>
                      </a:lnTo>
                      <a:cubicBezTo>
                        <a:pt x="462195" y="2024232"/>
                        <a:pt x="473884" y="2026100"/>
                        <a:pt x="479951" y="2034452"/>
                      </a:cubicBezTo>
                      <a:lnTo>
                        <a:pt x="479951" y="2034452"/>
                      </a:lnTo>
                      <a:cubicBezTo>
                        <a:pt x="486028" y="2042817"/>
                        <a:pt x="484174" y="2054530"/>
                        <a:pt x="475804" y="2060607"/>
                      </a:cubicBezTo>
                      <a:cubicBezTo>
                        <a:pt x="475799" y="2060611"/>
                        <a:pt x="475790" y="2060616"/>
                        <a:pt x="475785" y="2060621"/>
                      </a:cubicBezTo>
                      <a:lnTo>
                        <a:pt x="475785" y="2060621"/>
                      </a:lnTo>
                      <a:cubicBezTo>
                        <a:pt x="472471" y="2062835"/>
                        <a:pt x="468534" y="2063935"/>
                        <a:pt x="464550" y="2063757"/>
                      </a:cubicBezTo>
                      <a:lnTo>
                        <a:pt x="464550" y="2063757"/>
                      </a:lnTo>
                      <a:cubicBezTo>
                        <a:pt x="458557" y="2063771"/>
                        <a:pt x="452916" y="2060920"/>
                        <a:pt x="449382" y="2056080"/>
                      </a:cubicBezTo>
                      <a:close/>
                      <a:moveTo>
                        <a:pt x="517075" y="2006223"/>
                      </a:moveTo>
                      <a:cubicBezTo>
                        <a:pt x="510610" y="1998152"/>
                        <a:pt x="511912" y="1986369"/>
                        <a:pt x="519982" y="1979899"/>
                      </a:cubicBezTo>
                      <a:cubicBezTo>
                        <a:pt x="519996" y="1979890"/>
                        <a:pt x="520010" y="1979875"/>
                        <a:pt x="520024" y="1979866"/>
                      </a:cubicBezTo>
                      <a:lnTo>
                        <a:pt x="520024" y="1979866"/>
                      </a:lnTo>
                      <a:cubicBezTo>
                        <a:pt x="528105" y="1973420"/>
                        <a:pt x="539883" y="1974740"/>
                        <a:pt x="546334" y="1982815"/>
                      </a:cubicBezTo>
                      <a:lnTo>
                        <a:pt x="546334" y="1982815"/>
                      </a:lnTo>
                      <a:cubicBezTo>
                        <a:pt x="552781" y="1990895"/>
                        <a:pt x="551460" y="2002674"/>
                        <a:pt x="543385" y="2009125"/>
                      </a:cubicBezTo>
                      <a:lnTo>
                        <a:pt x="543385" y="2009125"/>
                      </a:lnTo>
                      <a:cubicBezTo>
                        <a:pt x="540080" y="2011779"/>
                        <a:pt x="535969" y="2013230"/>
                        <a:pt x="531728" y="2013245"/>
                      </a:cubicBezTo>
                      <a:lnTo>
                        <a:pt x="531728" y="2013245"/>
                      </a:lnTo>
                      <a:cubicBezTo>
                        <a:pt x="525891" y="2013249"/>
                        <a:pt x="520385" y="2010529"/>
                        <a:pt x="516841" y="2005895"/>
                      </a:cubicBezTo>
                      <a:close/>
                      <a:moveTo>
                        <a:pt x="582100" y="1952807"/>
                      </a:moveTo>
                      <a:cubicBezTo>
                        <a:pt x="575247" y="1945060"/>
                        <a:pt x="575973" y="1933225"/>
                        <a:pt x="583720" y="1926376"/>
                      </a:cubicBezTo>
                      <a:cubicBezTo>
                        <a:pt x="583725" y="1926366"/>
                        <a:pt x="583734" y="1926362"/>
                        <a:pt x="583739" y="1926357"/>
                      </a:cubicBezTo>
                      <a:lnTo>
                        <a:pt x="583739" y="1926357"/>
                      </a:lnTo>
                      <a:cubicBezTo>
                        <a:pt x="591496" y="1919518"/>
                        <a:pt x="603331" y="1920262"/>
                        <a:pt x="610170" y="1928019"/>
                      </a:cubicBezTo>
                      <a:cubicBezTo>
                        <a:pt x="610175" y="1928029"/>
                        <a:pt x="610184" y="1928033"/>
                        <a:pt x="610189" y="1928043"/>
                      </a:cubicBezTo>
                      <a:lnTo>
                        <a:pt x="610189" y="1928043"/>
                      </a:lnTo>
                      <a:cubicBezTo>
                        <a:pt x="617029" y="1935800"/>
                        <a:pt x="616284" y="1947634"/>
                        <a:pt x="608527" y="1954474"/>
                      </a:cubicBezTo>
                      <a:cubicBezTo>
                        <a:pt x="608518" y="1954479"/>
                        <a:pt x="608513" y="1954488"/>
                        <a:pt x="608504" y="1954493"/>
                      </a:cubicBezTo>
                      <a:lnTo>
                        <a:pt x="608504" y="1954493"/>
                      </a:lnTo>
                      <a:cubicBezTo>
                        <a:pt x="605091" y="1957503"/>
                        <a:pt x="600695" y="1959169"/>
                        <a:pt x="596145" y="1959174"/>
                      </a:cubicBezTo>
                      <a:lnTo>
                        <a:pt x="596145" y="1959174"/>
                      </a:lnTo>
                      <a:cubicBezTo>
                        <a:pt x="590630" y="1959155"/>
                        <a:pt x="585410" y="1956702"/>
                        <a:pt x="581866" y="1952480"/>
                      </a:cubicBezTo>
                      <a:close/>
                      <a:moveTo>
                        <a:pt x="644457" y="1896349"/>
                      </a:moveTo>
                      <a:cubicBezTo>
                        <a:pt x="637257" y="1888924"/>
                        <a:pt x="637435" y="1877071"/>
                        <a:pt x="644860" y="1869871"/>
                      </a:cubicBezTo>
                      <a:cubicBezTo>
                        <a:pt x="644865" y="1869866"/>
                        <a:pt x="644874" y="1869857"/>
                        <a:pt x="644879" y="1869852"/>
                      </a:cubicBezTo>
                      <a:lnTo>
                        <a:pt x="644879" y="1869852"/>
                      </a:lnTo>
                      <a:cubicBezTo>
                        <a:pt x="652303" y="1862676"/>
                        <a:pt x="664138" y="1862863"/>
                        <a:pt x="671329" y="1870273"/>
                      </a:cubicBezTo>
                      <a:lnTo>
                        <a:pt x="671329" y="1870273"/>
                      </a:lnTo>
                      <a:cubicBezTo>
                        <a:pt x="678519" y="1877684"/>
                        <a:pt x="678351" y="1889519"/>
                        <a:pt x="670954" y="1896724"/>
                      </a:cubicBezTo>
                      <a:lnTo>
                        <a:pt x="670954" y="1896724"/>
                      </a:lnTo>
                      <a:cubicBezTo>
                        <a:pt x="667457" y="1900123"/>
                        <a:pt x="662771" y="1902018"/>
                        <a:pt x="657893" y="1902014"/>
                      </a:cubicBezTo>
                      <a:lnTo>
                        <a:pt x="657893" y="1902014"/>
                      </a:lnTo>
                      <a:cubicBezTo>
                        <a:pt x="652701" y="1901995"/>
                        <a:pt x="647753" y="1899827"/>
                        <a:pt x="644223" y="1896021"/>
                      </a:cubicBezTo>
                      <a:close/>
                      <a:moveTo>
                        <a:pt x="702928" y="1836942"/>
                      </a:moveTo>
                      <a:cubicBezTo>
                        <a:pt x="696262" y="1829634"/>
                        <a:pt x="695433" y="1818726"/>
                        <a:pt x="700915" y="1810492"/>
                      </a:cubicBezTo>
                      <a:lnTo>
                        <a:pt x="700915" y="1810492"/>
                      </a:lnTo>
                      <a:cubicBezTo>
                        <a:pt x="710278" y="1802954"/>
                        <a:pt x="720952" y="1802580"/>
                        <a:pt x="728583" y="1809649"/>
                      </a:cubicBezTo>
                      <a:lnTo>
                        <a:pt x="728583" y="1809649"/>
                      </a:lnTo>
                      <a:cubicBezTo>
                        <a:pt x="736288" y="1816549"/>
                        <a:pt x="736939" y="1828389"/>
                        <a:pt x="730039" y="1836090"/>
                      </a:cubicBezTo>
                      <a:cubicBezTo>
                        <a:pt x="730020" y="1836108"/>
                        <a:pt x="730001" y="1836127"/>
                        <a:pt x="729987" y="1836146"/>
                      </a:cubicBezTo>
                      <a:lnTo>
                        <a:pt x="729987" y="1836146"/>
                      </a:lnTo>
                      <a:cubicBezTo>
                        <a:pt x="726303" y="1839938"/>
                        <a:pt x="721233" y="1842068"/>
                        <a:pt x="715943" y="1842045"/>
                      </a:cubicBezTo>
                      <a:lnTo>
                        <a:pt x="715943" y="1842045"/>
                      </a:lnTo>
                      <a:cubicBezTo>
                        <a:pt x="710999" y="1841984"/>
                        <a:pt x="706262" y="1840041"/>
                        <a:pt x="702694" y="1836614"/>
                      </a:cubicBezTo>
                      <a:close/>
                      <a:moveTo>
                        <a:pt x="760838" y="1774772"/>
                      </a:moveTo>
                      <a:cubicBezTo>
                        <a:pt x="752954" y="1768082"/>
                        <a:pt x="751985" y="1756262"/>
                        <a:pt x="758675" y="1748378"/>
                      </a:cubicBezTo>
                      <a:cubicBezTo>
                        <a:pt x="758680" y="1748374"/>
                        <a:pt x="758680" y="1748374"/>
                        <a:pt x="758684" y="1748369"/>
                      </a:cubicBezTo>
                      <a:lnTo>
                        <a:pt x="758684" y="1748369"/>
                      </a:lnTo>
                      <a:cubicBezTo>
                        <a:pt x="765374" y="1740485"/>
                        <a:pt x="777195" y="1739516"/>
                        <a:pt x="785078" y="1746206"/>
                      </a:cubicBezTo>
                      <a:cubicBezTo>
                        <a:pt x="785083" y="1746211"/>
                        <a:pt x="785083" y="1746211"/>
                        <a:pt x="785087" y="1746215"/>
                      </a:cubicBezTo>
                      <a:lnTo>
                        <a:pt x="785087" y="1746215"/>
                      </a:lnTo>
                      <a:cubicBezTo>
                        <a:pt x="792962" y="1752924"/>
                        <a:pt x="793907" y="1764740"/>
                        <a:pt x="787199" y="1772614"/>
                      </a:cubicBezTo>
                      <a:cubicBezTo>
                        <a:pt x="787199" y="1772614"/>
                        <a:pt x="787194" y="1772619"/>
                        <a:pt x="787194" y="1772619"/>
                      </a:cubicBezTo>
                      <a:lnTo>
                        <a:pt x="787194" y="1772619"/>
                      </a:lnTo>
                      <a:cubicBezTo>
                        <a:pt x="783688" y="1776748"/>
                        <a:pt x="778566" y="1779154"/>
                        <a:pt x="773150" y="1779219"/>
                      </a:cubicBezTo>
                      <a:lnTo>
                        <a:pt x="773150" y="1779219"/>
                      </a:lnTo>
                      <a:cubicBezTo>
                        <a:pt x="768520" y="1779234"/>
                        <a:pt x="764054" y="1777530"/>
                        <a:pt x="760604" y="1774445"/>
                      </a:cubicBezTo>
                      <a:close/>
                      <a:moveTo>
                        <a:pt x="814534" y="1709934"/>
                      </a:moveTo>
                      <a:cubicBezTo>
                        <a:pt x="806351" y="1703610"/>
                        <a:pt x="804843" y="1691855"/>
                        <a:pt x="811163" y="1683671"/>
                      </a:cubicBezTo>
                      <a:lnTo>
                        <a:pt x="811163" y="1683671"/>
                      </a:lnTo>
                      <a:cubicBezTo>
                        <a:pt x="817488" y="1675488"/>
                        <a:pt x="829243" y="1673981"/>
                        <a:pt x="837426" y="1680301"/>
                      </a:cubicBezTo>
                      <a:lnTo>
                        <a:pt x="837426" y="1680301"/>
                      </a:lnTo>
                      <a:cubicBezTo>
                        <a:pt x="845609" y="1686625"/>
                        <a:pt x="847116" y="1698381"/>
                        <a:pt x="840797" y="1706564"/>
                      </a:cubicBezTo>
                      <a:lnTo>
                        <a:pt x="840797" y="1706564"/>
                      </a:lnTo>
                      <a:cubicBezTo>
                        <a:pt x="837244" y="1711151"/>
                        <a:pt x="831762" y="1713834"/>
                        <a:pt x="825957" y="1713820"/>
                      </a:cubicBezTo>
                      <a:lnTo>
                        <a:pt x="825957" y="1713820"/>
                      </a:lnTo>
                      <a:cubicBezTo>
                        <a:pt x="821706" y="1713778"/>
                        <a:pt x="817595" y="1712294"/>
                        <a:pt x="814300" y="1709607"/>
                      </a:cubicBezTo>
                      <a:close/>
                      <a:moveTo>
                        <a:pt x="864906" y="1642428"/>
                      </a:moveTo>
                      <a:cubicBezTo>
                        <a:pt x="856414" y="1636525"/>
                        <a:pt x="854312" y="1624859"/>
                        <a:pt x="860215" y="1616366"/>
                      </a:cubicBezTo>
                      <a:cubicBezTo>
                        <a:pt x="860220" y="1616362"/>
                        <a:pt x="860220" y="1616357"/>
                        <a:pt x="860225" y="1616352"/>
                      </a:cubicBezTo>
                      <a:lnTo>
                        <a:pt x="860225" y="1616352"/>
                      </a:lnTo>
                      <a:cubicBezTo>
                        <a:pt x="866128" y="1607860"/>
                        <a:pt x="877794" y="1605758"/>
                        <a:pt x="886286" y="1611661"/>
                      </a:cubicBezTo>
                      <a:cubicBezTo>
                        <a:pt x="886291" y="1611666"/>
                        <a:pt x="886296" y="1611666"/>
                        <a:pt x="886300" y="1611671"/>
                      </a:cubicBezTo>
                      <a:lnTo>
                        <a:pt x="886300" y="1611671"/>
                      </a:lnTo>
                      <a:cubicBezTo>
                        <a:pt x="894792" y="1617574"/>
                        <a:pt x="896894" y="1629240"/>
                        <a:pt x="890991" y="1637733"/>
                      </a:cubicBezTo>
                      <a:cubicBezTo>
                        <a:pt x="890986" y="1637737"/>
                        <a:pt x="890986" y="1637742"/>
                        <a:pt x="890982" y="1637747"/>
                      </a:cubicBezTo>
                      <a:lnTo>
                        <a:pt x="890982" y="1637747"/>
                      </a:lnTo>
                      <a:cubicBezTo>
                        <a:pt x="887471" y="1642779"/>
                        <a:pt x="881717" y="1645766"/>
                        <a:pt x="875580" y="1645752"/>
                      </a:cubicBezTo>
                      <a:lnTo>
                        <a:pt x="875580" y="1645752"/>
                      </a:lnTo>
                      <a:cubicBezTo>
                        <a:pt x="871764" y="1645780"/>
                        <a:pt x="868033" y="1644619"/>
                        <a:pt x="864906" y="1642428"/>
                      </a:cubicBezTo>
                      <a:close/>
                      <a:moveTo>
                        <a:pt x="912235" y="1572768"/>
                      </a:moveTo>
                      <a:cubicBezTo>
                        <a:pt x="903486" y="1567254"/>
                        <a:pt x="900860" y="1555695"/>
                        <a:pt x="906374" y="1546941"/>
                      </a:cubicBezTo>
                      <a:cubicBezTo>
                        <a:pt x="906379" y="1546936"/>
                        <a:pt x="906379" y="1546931"/>
                        <a:pt x="906384" y="1546927"/>
                      </a:cubicBezTo>
                      <a:lnTo>
                        <a:pt x="906384" y="1546927"/>
                      </a:lnTo>
                      <a:cubicBezTo>
                        <a:pt x="911898" y="1538177"/>
                        <a:pt x="923457" y="1535551"/>
                        <a:pt x="932211" y="1541066"/>
                      </a:cubicBezTo>
                      <a:cubicBezTo>
                        <a:pt x="932216" y="1541070"/>
                        <a:pt x="932220" y="1541070"/>
                        <a:pt x="932225" y="1541075"/>
                      </a:cubicBezTo>
                      <a:lnTo>
                        <a:pt x="932225" y="1541075"/>
                      </a:lnTo>
                      <a:cubicBezTo>
                        <a:pt x="940966" y="1546604"/>
                        <a:pt x="943564" y="1558176"/>
                        <a:pt x="938035" y="1566912"/>
                      </a:cubicBezTo>
                      <a:cubicBezTo>
                        <a:pt x="938030" y="1566912"/>
                        <a:pt x="938030" y="1566916"/>
                        <a:pt x="938030" y="1566916"/>
                      </a:cubicBezTo>
                      <a:lnTo>
                        <a:pt x="938030" y="1566916"/>
                      </a:lnTo>
                      <a:cubicBezTo>
                        <a:pt x="934608" y="1572356"/>
                        <a:pt x="928634" y="1575661"/>
                        <a:pt x="922207" y="1575671"/>
                      </a:cubicBezTo>
                      <a:lnTo>
                        <a:pt x="922207" y="1575671"/>
                      </a:lnTo>
                      <a:cubicBezTo>
                        <a:pt x="918663" y="1575619"/>
                        <a:pt x="915203" y="1574566"/>
                        <a:pt x="912235" y="1572628"/>
                      </a:cubicBezTo>
                      <a:close/>
                      <a:moveTo>
                        <a:pt x="956100" y="1500815"/>
                      </a:moveTo>
                      <a:cubicBezTo>
                        <a:pt x="947107" y="1495707"/>
                        <a:pt x="943957" y="1484280"/>
                        <a:pt x="949059" y="1475287"/>
                      </a:cubicBezTo>
                      <a:cubicBezTo>
                        <a:pt x="949064" y="1475273"/>
                        <a:pt x="949074" y="1475263"/>
                        <a:pt x="949078" y="1475254"/>
                      </a:cubicBezTo>
                      <a:lnTo>
                        <a:pt x="949078" y="1475254"/>
                      </a:lnTo>
                      <a:cubicBezTo>
                        <a:pt x="954172" y="1466261"/>
                        <a:pt x="965595" y="1463096"/>
                        <a:pt x="974592" y="1468185"/>
                      </a:cubicBezTo>
                      <a:lnTo>
                        <a:pt x="974592" y="1468185"/>
                      </a:lnTo>
                      <a:cubicBezTo>
                        <a:pt x="983599" y="1473269"/>
                        <a:pt x="986773" y="1484696"/>
                        <a:pt x="981689" y="1493699"/>
                      </a:cubicBezTo>
                      <a:cubicBezTo>
                        <a:pt x="981680" y="1493713"/>
                        <a:pt x="981670" y="1493731"/>
                        <a:pt x="981661" y="1493745"/>
                      </a:cubicBezTo>
                      <a:lnTo>
                        <a:pt x="981661" y="1493745"/>
                      </a:lnTo>
                      <a:cubicBezTo>
                        <a:pt x="978295" y="1499579"/>
                        <a:pt x="972055" y="1503151"/>
                        <a:pt x="965323" y="1503108"/>
                      </a:cubicBezTo>
                      <a:lnTo>
                        <a:pt x="965323" y="1503108"/>
                      </a:lnTo>
                      <a:cubicBezTo>
                        <a:pt x="962102" y="1503151"/>
                        <a:pt x="958928" y="1502359"/>
                        <a:pt x="956100" y="1500815"/>
                      </a:cubicBezTo>
                      <a:close/>
                      <a:moveTo>
                        <a:pt x="996735" y="1427082"/>
                      </a:moveTo>
                      <a:cubicBezTo>
                        <a:pt x="987527" y="1422410"/>
                        <a:pt x="983843" y="1411160"/>
                        <a:pt x="988496" y="1401943"/>
                      </a:cubicBezTo>
                      <a:lnTo>
                        <a:pt x="988496" y="1401943"/>
                      </a:lnTo>
                      <a:cubicBezTo>
                        <a:pt x="993154" y="1392715"/>
                        <a:pt x="1004404" y="1389008"/>
                        <a:pt x="1013635" y="1393656"/>
                      </a:cubicBezTo>
                      <a:lnTo>
                        <a:pt x="1013635" y="1393656"/>
                      </a:lnTo>
                      <a:cubicBezTo>
                        <a:pt x="1022872" y="1398305"/>
                        <a:pt x="1026594" y="1409564"/>
                        <a:pt x="1021940" y="1418800"/>
                      </a:cubicBezTo>
                      <a:cubicBezTo>
                        <a:pt x="1021935" y="1418814"/>
                        <a:pt x="1021926" y="1418828"/>
                        <a:pt x="1021921" y="1418842"/>
                      </a:cubicBezTo>
                      <a:lnTo>
                        <a:pt x="1021921" y="1418842"/>
                      </a:lnTo>
                      <a:cubicBezTo>
                        <a:pt x="1018729" y="1425134"/>
                        <a:pt x="1012268" y="1429100"/>
                        <a:pt x="1005209" y="1429095"/>
                      </a:cubicBezTo>
                      <a:lnTo>
                        <a:pt x="1005209" y="1429095"/>
                      </a:lnTo>
                      <a:cubicBezTo>
                        <a:pt x="1002264" y="1429100"/>
                        <a:pt x="999362" y="1428411"/>
                        <a:pt x="996735" y="1427082"/>
                      </a:cubicBezTo>
                      <a:close/>
                      <a:moveTo>
                        <a:pt x="1033766" y="1351383"/>
                      </a:moveTo>
                      <a:cubicBezTo>
                        <a:pt x="1024370" y="1347128"/>
                        <a:pt x="1020185" y="1336075"/>
                        <a:pt x="1024403" y="1326665"/>
                      </a:cubicBezTo>
                      <a:lnTo>
                        <a:pt x="1024403" y="1326665"/>
                      </a:lnTo>
                      <a:cubicBezTo>
                        <a:pt x="1028658" y="1317270"/>
                        <a:pt x="1039711" y="1313084"/>
                        <a:pt x="1049121" y="1317302"/>
                      </a:cubicBezTo>
                      <a:lnTo>
                        <a:pt x="1049121" y="1317302"/>
                      </a:lnTo>
                      <a:cubicBezTo>
                        <a:pt x="1058544" y="1321558"/>
                        <a:pt x="1062734" y="1332643"/>
                        <a:pt x="1058484" y="1342067"/>
                      </a:cubicBezTo>
                      <a:lnTo>
                        <a:pt x="1058484" y="1342067"/>
                      </a:lnTo>
                      <a:cubicBezTo>
                        <a:pt x="1055469" y="1348827"/>
                        <a:pt x="1048751" y="1353176"/>
                        <a:pt x="1041350" y="1353162"/>
                      </a:cubicBezTo>
                      <a:lnTo>
                        <a:pt x="1041350" y="1353162"/>
                      </a:lnTo>
                      <a:cubicBezTo>
                        <a:pt x="1038714" y="1353064"/>
                        <a:pt x="1036130" y="1352408"/>
                        <a:pt x="1033766" y="1351243"/>
                      </a:cubicBezTo>
                      <a:close/>
                      <a:moveTo>
                        <a:pt x="1067191" y="1274046"/>
                      </a:moveTo>
                      <a:cubicBezTo>
                        <a:pt x="1057561" y="1270282"/>
                        <a:pt x="1052805" y="1259426"/>
                        <a:pt x="1056564" y="1249796"/>
                      </a:cubicBezTo>
                      <a:lnTo>
                        <a:pt x="1056564" y="1249796"/>
                      </a:lnTo>
                      <a:cubicBezTo>
                        <a:pt x="1060328" y="1240166"/>
                        <a:pt x="1071184" y="1235410"/>
                        <a:pt x="1080814" y="1239169"/>
                      </a:cubicBezTo>
                      <a:lnTo>
                        <a:pt x="1080814" y="1239169"/>
                      </a:lnTo>
                      <a:cubicBezTo>
                        <a:pt x="1090448" y="1242923"/>
                        <a:pt x="1095214" y="1253780"/>
                        <a:pt x="1091460" y="1263419"/>
                      </a:cubicBezTo>
                      <a:cubicBezTo>
                        <a:pt x="1091455" y="1263433"/>
                        <a:pt x="1091446" y="1263452"/>
                        <a:pt x="1091441" y="1263466"/>
                      </a:cubicBezTo>
                      <a:lnTo>
                        <a:pt x="1091441" y="1263466"/>
                      </a:lnTo>
                      <a:cubicBezTo>
                        <a:pt x="1088627" y="1270647"/>
                        <a:pt x="1081694" y="1275366"/>
                        <a:pt x="1073979" y="1275357"/>
                      </a:cubicBezTo>
                      <a:lnTo>
                        <a:pt x="1073979" y="1275357"/>
                      </a:lnTo>
                      <a:cubicBezTo>
                        <a:pt x="1071643" y="1275310"/>
                        <a:pt x="1069340" y="1274813"/>
                        <a:pt x="1067191" y="1273905"/>
                      </a:cubicBezTo>
                      <a:close/>
                      <a:moveTo>
                        <a:pt x="1096544" y="1195070"/>
                      </a:moveTo>
                      <a:cubicBezTo>
                        <a:pt x="1086759" y="1191746"/>
                        <a:pt x="1079831" y="1181026"/>
                        <a:pt x="1084512" y="1171335"/>
                      </a:cubicBezTo>
                      <a:lnTo>
                        <a:pt x="1084512" y="1171335"/>
                      </a:lnTo>
                      <a:cubicBezTo>
                        <a:pt x="1088197" y="1161724"/>
                        <a:pt x="1098692" y="1156612"/>
                        <a:pt x="1108528" y="1159631"/>
                      </a:cubicBezTo>
                      <a:lnTo>
                        <a:pt x="1108528" y="1159631"/>
                      </a:lnTo>
                      <a:cubicBezTo>
                        <a:pt x="1118350" y="1162871"/>
                        <a:pt x="1123687" y="1173456"/>
                        <a:pt x="1120447" y="1183277"/>
                      </a:cubicBezTo>
                      <a:cubicBezTo>
                        <a:pt x="1120438" y="1183310"/>
                        <a:pt x="1120428" y="1183338"/>
                        <a:pt x="1120419" y="1183366"/>
                      </a:cubicBezTo>
                      <a:lnTo>
                        <a:pt x="1120419" y="1183366"/>
                      </a:lnTo>
                      <a:cubicBezTo>
                        <a:pt x="1117840" y="1191011"/>
                        <a:pt x="1110649" y="1196142"/>
                        <a:pt x="1102583" y="1196100"/>
                      </a:cubicBezTo>
                      <a:lnTo>
                        <a:pt x="1102583" y="1196100"/>
                      </a:lnTo>
                      <a:cubicBezTo>
                        <a:pt x="1100528" y="1196076"/>
                        <a:pt x="1098491" y="1195725"/>
                        <a:pt x="1096544" y="1195070"/>
                      </a:cubicBezTo>
                      <a:close/>
                      <a:moveTo>
                        <a:pt x="1122760" y="1115813"/>
                      </a:moveTo>
                      <a:cubicBezTo>
                        <a:pt x="1113186" y="1113383"/>
                        <a:pt x="1107395" y="1103655"/>
                        <a:pt x="1109825" y="1094082"/>
                      </a:cubicBezTo>
                      <a:cubicBezTo>
                        <a:pt x="1109858" y="1093946"/>
                        <a:pt x="1109895" y="1093806"/>
                        <a:pt x="1109932" y="1093670"/>
                      </a:cubicBezTo>
                      <a:lnTo>
                        <a:pt x="1109932" y="1093670"/>
                      </a:lnTo>
                      <a:cubicBezTo>
                        <a:pt x="1112788" y="1079626"/>
                        <a:pt x="1123181" y="1077004"/>
                        <a:pt x="1133106" y="1079626"/>
                      </a:cubicBezTo>
                      <a:lnTo>
                        <a:pt x="1133106" y="1079626"/>
                      </a:lnTo>
                      <a:cubicBezTo>
                        <a:pt x="1142834" y="1082182"/>
                        <a:pt x="1148648" y="1092134"/>
                        <a:pt x="1146097" y="1101862"/>
                      </a:cubicBezTo>
                      <a:cubicBezTo>
                        <a:pt x="1146059" y="1102003"/>
                        <a:pt x="1146022" y="1102143"/>
                        <a:pt x="1145980" y="1102284"/>
                      </a:cubicBezTo>
                      <a:lnTo>
                        <a:pt x="1145980" y="1102284"/>
                      </a:lnTo>
                      <a:cubicBezTo>
                        <a:pt x="1143686" y="1110364"/>
                        <a:pt x="1136355" y="1115982"/>
                        <a:pt x="1127956" y="1116094"/>
                      </a:cubicBezTo>
                      <a:lnTo>
                        <a:pt x="1127956" y="1116094"/>
                      </a:lnTo>
                      <a:cubicBezTo>
                        <a:pt x="1126233" y="1116253"/>
                        <a:pt x="1124501" y="1116160"/>
                        <a:pt x="1122806" y="1115813"/>
                      </a:cubicBezTo>
                      <a:close/>
                      <a:moveTo>
                        <a:pt x="1144856" y="1033513"/>
                      </a:moveTo>
                      <a:cubicBezTo>
                        <a:pt x="1134777" y="1031201"/>
                        <a:pt x="1128481" y="1021154"/>
                        <a:pt x="1130793" y="1011075"/>
                      </a:cubicBezTo>
                      <a:cubicBezTo>
                        <a:pt x="1130798" y="1011047"/>
                        <a:pt x="1130807" y="1011024"/>
                        <a:pt x="1130812" y="1010996"/>
                      </a:cubicBezTo>
                      <a:lnTo>
                        <a:pt x="1130812" y="1010996"/>
                      </a:lnTo>
                      <a:cubicBezTo>
                        <a:pt x="1133129" y="1000917"/>
                        <a:pt x="1143180" y="994625"/>
                        <a:pt x="1153259" y="996947"/>
                      </a:cubicBezTo>
                      <a:cubicBezTo>
                        <a:pt x="1153269" y="996947"/>
                        <a:pt x="1153273" y="996951"/>
                        <a:pt x="1153283" y="996951"/>
                      </a:cubicBezTo>
                      <a:lnTo>
                        <a:pt x="1153283" y="996951"/>
                      </a:lnTo>
                      <a:cubicBezTo>
                        <a:pt x="1163362" y="999264"/>
                        <a:pt x="1169658" y="1009310"/>
                        <a:pt x="1167346" y="1019389"/>
                      </a:cubicBezTo>
                      <a:cubicBezTo>
                        <a:pt x="1167341" y="1019418"/>
                        <a:pt x="1167332" y="1019441"/>
                        <a:pt x="1167327" y="1019469"/>
                      </a:cubicBezTo>
                      <a:lnTo>
                        <a:pt x="1167327" y="1019469"/>
                      </a:lnTo>
                      <a:cubicBezTo>
                        <a:pt x="1165351" y="1027933"/>
                        <a:pt x="1157810" y="1033925"/>
                        <a:pt x="1149116" y="1033935"/>
                      </a:cubicBezTo>
                      <a:lnTo>
                        <a:pt x="1149116" y="1033935"/>
                      </a:lnTo>
                      <a:cubicBezTo>
                        <a:pt x="1147702" y="1033944"/>
                        <a:pt x="1146289" y="1033804"/>
                        <a:pt x="1144903" y="1033513"/>
                      </a:cubicBezTo>
                      <a:close/>
                      <a:moveTo>
                        <a:pt x="1163067" y="951214"/>
                      </a:moveTo>
                      <a:cubicBezTo>
                        <a:pt x="1152899" y="949322"/>
                        <a:pt x="1146190" y="939548"/>
                        <a:pt x="1148081" y="929379"/>
                      </a:cubicBezTo>
                      <a:cubicBezTo>
                        <a:pt x="1148081" y="929370"/>
                        <a:pt x="1148086" y="929361"/>
                        <a:pt x="1148086" y="929351"/>
                      </a:cubicBezTo>
                      <a:lnTo>
                        <a:pt x="1148086" y="929351"/>
                      </a:lnTo>
                      <a:cubicBezTo>
                        <a:pt x="1149982" y="919193"/>
                        <a:pt x="1159743" y="912489"/>
                        <a:pt x="1169902" y="914371"/>
                      </a:cubicBezTo>
                      <a:lnTo>
                        <a:pt x="1169902" y="914371"/>
                      </a:lnTo>
                      <a:cubicBezTo>
                        <a:pt x="1180075" y="916243"/>
                        <a:pt x="1186802" y="926004"/>
                        <a:pt x="1184929" y="936177"/>
                      </a:cubicBezTo>
                      <a:cubicBezTo>
                        <a:pt x="1184929" y="936177"/>
                        <a:pt x="1184929" y="936182"/>
                        <a:pt x="1184929" y="936186"/>
                      </a:cubicBezTo>
                      <a:lnTo>
                        <a:pt x="1184929" y="936186"/>
                      </a:lnTo>
                      <a:cubicBezTo>
                        <a:pt x="1183281" y="945053"/>
                        <a:pt x="1175552" y="951490"/>
                        <a:pt x="1166531" y="951495"/>
                      </a:cubicBezTo>
                      <a:lnTo>
                        <a:pt x="1166531" y="951495"/>
                      </a:lnTo>
                      <a:cubicBezTo>
                        <a:pt x="1165389" y="951490"/>
                        <a:pt x="1164242" y="951396"/>
                        <a:pt x="1163114" y="951214"/>
                      </a:cubicBezTo>
                      <a:close/>
                      <a:moveTo>
                        <a:pt x="1177111" y="868118"/>
                      </a:moveTo>
                      <a:cubicBezTo>
                        <a:pt x="1166864" y="866714"/>
                        <a:pt x="1159696" y="857271"/>
                        <a:pt x="1161096" y="847028"/>
                      </a:cubicBezTo>
                      <a:cubicBezTo>
                        <a:pt x="1161101" y="847019"/>
                        <a:pt x="1161101" y="847010"/>
                        <a:pt x="1161101" y="847005"/>
                      </a:cubicBezTo>
                      <a:lnTo>
                        <a:pt x="1161101" y="847005"/>
                      </a:lnTo>
                      <a:cubicBezTo>
                        <a:pt x="1162505" y="836757"/>
                        <a:pt x="1171948" y="829590"/>
                        <a:pt x="1182190" y="830990"/>
                      </a:cubicBezTo>
                      <a:cubicBezTo>
                        <a:pt x="1182200" y="830994"/>
                        <a:pt x="1182204" y="830994"/>
                        <a:pt x="1182214" y="830994"/>
                      </a:cubicBezTo>
                      <a:lnTo>
                        <a:pt x="1182214" y="830994"/>
                      </a:lnTo>
                      <a:cubicBezTo>
                        <a:pt x="1192448" y="832399"/>
                        <a:pt x="1199610" y="841823"/>
                        <a:pt x="1198224" y="852061"/>
                      </a:cubicBezTo>
                      <a:lnTo>
                        <a:pt x="1198224" y="852061"/>
                      </a:lnTo>
                      <a:cubicBezTo>
                        <a:pt x="1196951" y="861405"/>
                        <a:pt x="1188927" y="868343"/>
                        <a:pt x="1179499" y="868259"/>
                      </a:cubicBezTo>
                      <a:lnTo>
                        <a:pt x="1179499" y="868259"/>
                      </a:lnTo>
                      <a:close/>
                      <a:moveTo>
                        <a:pt x="1187410" y="784414"/>
                      </a:moveTo>
                      <a:cubicBezTo>
                        <a:pt x="1177111" y="783496"/>
                        <a:pt x="1169499" y="774405"/>
                        <a:pt x="1170417" y="764106"/>
                      </a:cubicBezTo>
                      <a:cubicBezTo>
                        <a:pt x="1170417" y="764101"/>
                        <a:pt x="1170417" y="764101"/>
                        <a:pt x="1170417" y="764097"/>
                      </a:cubicBezTo>
                      <a:lnTo>
                        <a:pt x="1170417" y="764097"/>
                      </a:lnTo>
                      <a:cubicBezTo>
                        <a:pt x="1171334" y="753812"/>
                        <a:pt x="1180402" y="746209"/>
                        <a:pt x="1190687" y="747103"/>
                      </a:cubicBezTo>
                      <a:lnTo>
                        <a:pt x="1190687" y="747103"/>
                      </a:lnTo>
                      <a:cubicBezTo>
                        <a:pt x="1200991" y="747997"/>
                        <a:pt x="1208617" y="757070"/>
                        <a:pt x="1207728" y="767374"/>
                      </a:cubicBezTo>
                      <a:lnTo>
                        <a:pt x="1207728" y="767374"/>
                      </a:lnTo>
                      <a:cubicBezTo>
                        <a:pt x="1206876" y="777069"/>
                        <a:pt x="1198735" y="784498"/>
                        <a:pt x="1189002" y="784461"/>
                      </a:cubicBezTo>
                      <a:lnTo>
                        <a:pt x="1187317" y="784461"/>
                      </a:lnTo>
                      <a:close/>
                      <a:moveTo>
                        <a:pt x="1193683" y="700429"/>
                      </a:moveTo>
                      <a:cubicBezTo>
                        <a:pt x="1183469" y="699802"/>
                        <a:pt x="1175646" y="691085"/>
                        <a:pt x="1176128" y="680861"/>
                      </a:cubicBezTo>
                      <a:lnTo>
                        <a:pt x="1176128" y="680861"/>
                      </a:lnTo>
                      <a:cubicBezTo>
                        <a:pt x="1176535" y="670533"/>
                        <a:pt x="1185229" y="662491"/>
                        <a:pt x="1195556" y="662884"/>
                      </a:cubicBezTo>
                      <a:lnTo>
                        <a:pt x="1195556" y="662884"/>
                      </a:lnTo>
                      <a:cubicBezTo>
                        <a:pt x="1205888" y="663287"/>
                        <a:pt x="1213940" y="671994"/>
                        <a:pt x="1213538" y="682326"/>
                      </a:cubicBezTo>
                      <a:cubicBezTo>
                        <a:pt x="1213533" y="682354"/>
                        <a:pt x="1213533" y="682378"/>
                        <a:pt x="1213533" y="682406"/>
                      </a:cubicBezTo>
                      <a:lnTo>
                        <a:pt x="1213533" y="682406"/>
                      </a:lnTo>
                      <a:cubicBezTo>
                        <a:pt x="1213154" y="692471"/>
                        <a:pt x="1204882" y="700434"/>
                        <a:pt x="1194807" y="700429"/>
                      </a:cubicBezTo>
                      <a:lnTo>
                        <a:pt x="1194058" y="700429"/>
                      </a:lnTo>
                      <a:close/>
                      <a:moveTo>
                        <a:pt x="1177064" y="597437"/>
                      </a:moveTo>
                      <a:cubicBezTo>
                        <a:pt x="1176933" y="587096"/>
                        <a:pt x="1185215" y="578609"/>
                        <a:pt x="1195556" y="578478"/>
                      </a:cubicBezTo>
                      <a:cubicBezTo>
                        <a:pt x="1195636" y="578478"/>
                        <a:pt x="1195710" y="578478"/>
                        <a:pt x="1195790" y="578478"/>
                      </a:cubicBezTo>
                      <a:lnTo>
                        <a:pt x="1195790" y="578478"/>
                      </a:lnTo>
                      <a:cubicBezTo>
                        <a:pt x="1206131" y="578478"/>
                        <a:pt x="1214516" y="586862"/>
                        <a:pt x="1214516" y="597203"/>
                      </a:cubicBezTo>
                      <a:lnTo>
                        <a:pt x="1214516" y="597203"/>
                      </a:lnTo>
                      <a:cubicBezTo>
                        <a:pt x="1214516" y="607545"/>
                        <a:pt x="1206131" y="615929"/>
                        <a:pt x="1195790" y="615929"/>
                      </a:cubicBezTo>
                      <a:lnTo>
                        <a:pt x="1195790" y="615929"/>
                      </a:lnTo>
                      <a:cubicBezTo>
                        <a:pt x="1185664" y="615779"/>
                        <a:pt x="1177495" y="607610"/>
                        <a:pt x="1177345" y="597484"/>
                      </a:cubicBezTo>
                      <a:close/>
                      <a:moveTo>
                        <a:pt x="1174349" y="514108"/>
                      </a:moveTo>
                      <a:cubicBezTo>
                        <a:pt x="1173741" y="503785"/>
                        <a:pt x="1181615" y="494919"/>
                        <a:pt x="1191937" y="494310"/>
                      </a:cubicBezTo>
                      <a:cubicBezTo>
                        <a:pt x="1191956" y="494305"/>
                        <a:pt x="1191979" y="494305"/>
                        <a:pt x="1191998" y="494305"/>
                      </a:cubicBezTo>
                      <a:lnTo>
                        <a:pt x="1191998" y="494305"/>
                      </a:lnTo>
                      <a:cubicBezTo>
                        <a:pt x="1202325" y="493720"/>
                        <a:pt x="1211169" y="501618"/>
                        <a:pt x="1211749" y="511945"/>
                      </a:cubicBezTo>
                      <a:cubicBezTo>
                        <a:pt x="1211754" y="511964"/>
                        <a:pt x="1211754" y="511982"/>
                        <a:pt x="1211754" y="512001"/>
                      </a:cubicBezTo>
                      <a:lnTo>
                        <a:pt x="1211754" y="512001"/>
                      </a:lnTo>
                      <a:cubicBezTo>
                        <a:pt x="1212536" y="522160"/>
                        <a:pt x="1204938" y="531027"/>
                        <a:pt x="1194784" y="531813"/>
                      </a:cubicBezTo>
                      <a:cubicBezTo>
                        <a:pt x="1194559" y="531827"/>
                        <a:pt x="1194330" y="531841"/>
                        <a:pt x="1194105" y="531850"/>
                      </a:cubicBezTo>
                      <a:lnTo>
                        <a:pt x="1193075" y="531850"/>
                      </a:lnTo>
                      <a:cubicBezTo>
                        <a:pt x="1183249" y="531719"/>
                        <a:pt x="1175197" y="524014"/>
                        <a:pt x="1174630" y="514201"/>
                      </a:cubicBezTo>
                      <a:close/>
                      <a:moveTo>
                        <a:pt x="1167702" y="430919"/>
                      </a:moveTo>
                      <a:lnTo>
                        <a:pt x="1167702" y="430919"/>
                      </a:lnTo>
                      <a:cubicBezTo>
                        <a:pt x="1166700" y="421069"/>
                        <a:pt x="1173872" y="412268"/>
                        <a:pt x="1183721" y="411266"/>
                      </a:cubicBezTo>
                      <a:cubicBezTo>
                        <a:pt x="1183937" y="411243"/>
                        <a:pt x="1184152" y="411224"/>
                        <a:pt x="1184367" y="411210"/>
                      </a:cubicBezTo>
                      <a:lnTo>
                        <a:pt x="1184367" y="411210"/>
                      </a:lnTo>
                      <a:cubicBezTo>
                        <a:pt x="1194667" y="410133"/>
                        <a:pt x="1203842" y="414815"/>
                        <a:pt x="1204919" y="428859"/>
                      </a:cubicBezTo>
                      <a:lnTo>
                        <a:pt x="1204919" y="428859"/>
                      </a:lnTo>
                      <a:cubicBezTo>
                        <a:pt x="1205949" y="428859"/>
                        <a:pt x="1198506" y="447585"/>
                        <a:pt x="1188206" y="448474"/>
                      </a:cubicBezTo>
                      <a:lnTo>
                        <a:pt x="1188206" y="448474"/>
                      </a:lnTo>
                      <a:cubicBezTo>
                        <a:pt x="1187551" y="448474"/>
                        <a:pt x="1186895" y="448100"/>
                        <a:pt x="1186240" y="448100"/>
                      </a:cubicBezTo>
                      <a:lnTo>
                        <a:pt x="1186240" y="448100"/>
                      </a:lnTo>
                      <a:cubicBezTo>
                        <a:pt x="1176727" y="447748"/>
                        <a:pt x="1168933" y="440436"/>
                        <a:pt x="1167982" y="430966"/>
                      </a:cubicBezTo>
                      <a:close/>
                      <a:moveTo>
                        <a:pt x="1157402" y="348244"/>
                      </a:moveTo>
                      <a:cubicBezTo>
                        <a:pt x="1155862" y="338034"/>
                        <a:pt x="1162880" y="328508"/>
                        <a:pt x="1173085" y="326944"/>
                      </a:cubicBezTo>
                      <a:lnTo>
                        <a:pt x="1173085" y="326944"/>
                      </a:lnTo>
                      <a:cubicBezTo>
                        <a:pt x="1183295" y="325376"/>
                        <a:pt x="1192845" y="332370"/>
                        <a:pt x="1194432" y="342580"/>
                      </a:cubicBezTo>
                      <a:lnTo>
                        <a:pt x="1194432" y="342580"/>
                      </a:lnTo>
                      <a:cubicBezTo>
                        <a:pt x="1196001" y="352804"/>
                        <a:pt x="1188983" y="362359"/>
                        <a:pt x="1178759" y="363927"/>
                      </a:cubicBezTo>
                      <a:cubicBezTo>
                        <a:pt x="1178754" y="363927"/>
                        <a:pt x="1178754" y="363927"/>
                        <a:pt x="1178750" y="363927"/>
                      </a:cubicBezTo>
                      <a:lnTo>
                        <a:pt x="1178750" y="363927"/>
                      </a:lnTo>
                      <a:cubicBezTo>
                        <a:pt x="1177804" y="364077"/>
                        <a:pt x="1176849" y="364152"/>
                        <a:pt x="1175894" y="364161"/>
                      </a:cubicBezTo>
                      <a:lnTo>
                        <a:pt x="1175894" y="364161"/>
                      </a:lnTo>
                      <a:cubicBezTo>
                        <a:pt x="1166643" y="364152"/>
                        <a:pt x="1158788" y="357387"/>
                        <a:pt x="1157402" y="348244"/>
                      </a:cubicBezTo>
                      <a:close/>
                      <a:moveTo>
                        <a:pt x="1142703" y="266085"/>
                      </a:moveTo>
                      <a:cubicBezTo>
                        <a:pt x="1140662" y="255950"/>
                        <a:pt x="1147220" y="246081"/>
                        <a:pt x="1157355" y="244036"/>
                      </a:cubicBezTo>
                      <a:lnTo>
                        <a:pt x="1157355" y="244036"/>
                      </a:lnTo>
                      <a:cubicBezTo>
                        <a:pt x="1167486" y="241966"/>
                        <a:pt x="1177383" y="248502"/>
                        <a:pt x="1179452" y="258632"/>
                      </a:cubicBezTo>
                      <a:cubicBezTo>
                        <a:pt x="1179452" y="258637"/>
                        <a:pt x="1179452" y="258637"/>
                        <a:pt x="1179452" y="258642"/>
                      </a:cubicBezTo>
                      <a:lnTo>
                        <a:pt x="1179452" y="258642"/>
                      </a:lnTo>
                      <a:cubicBezTo>
                        <a:pt x="1181516" y="268777"/>
                        <a:pt x="1174977" y="278664"/>
                        <a:pt x="1164841" y="280729"/>
                      </a:cubicBezTo>
                      <a:cubicBezTo>
                        <a:pt x="1164827" y="280733"/>
                        <a:pt x="1164813" y="280733"/>
                        <a:pt x="1164799" y="280738"/>
                      </a:cubicBezTo>
                      <a:lnTo>
                        <a:pt x="1164799" y="280738"/>
                      </a:lnTo>
                      <a:cubicBezTo>
                        <a:pt x="1163563" y="280977"/>
                        <a:pt x="1162313" y="281103"/>
                        <a:pt x="1161054" y="281113"/>
                      </a:cubicBezTo>
                      <a:lnTo>
                        <a:pt x="1161054" y="281113"/>
                      </a:lnTo>
                      <a:cubicBezTo>
                        <a:pt x="1152140" y="281108"/>
                        <a:pt x="1144463" y="274826"/>
                        <a:pt x="1142703" y="266085"/>
                      </a:cubicBezTo>
                      <a:close/>
                      <a:moveTo>
                        <a:pt x="1123977" y="184769"/>
                      </a:moveTo>
                      <a:cubicBezTo>
                        <a:pt x="1121468" y="174750"/>
                        <a:pt x="1127539" y="164592"/>
                        <a:pt x="1137553" y="162064"/>
                      </a:cubicBezTo>
                      <a:lnTo>
                        <a:pt x="1137553" y="162064"/>
                      </a:lnTo>
                      <a:cubicBezTo>
                        <a:pt x="1147581" y="159526"/>
                        <a:pt x="1157763" y="165598"/>
                        <a:pt x="1160300" y="175621"/>
                      </a:cubicBezTo>
                      <a:cubicBezTo>
                        <a:pt x="1160300" y="175631"/>
                        <a:pt x="1160305" y="175635"/>
                        <a:pt x="1160305" y="175640"/>
                      </a:cubicBezTo>
                      <a:lnTo>
                        <a:pt x="1160305" y="175640"/>
                      </a:lnTo>
                      <a:cubicBezTo>
                        <a:pt x="1162814" y="185658"/>
                        <a:pt x="1156742" y="195817"/>
                        <a:pt x="1146729" y="198345"/>
                      </a:cubicBezTo>
                      <a:lnTo>
                        <a:pt x="1146729" y="198345"/>
                      </a:lnTo>
                      <a:cubicBezTo>
                        <a:pt x="1145202" y="198761"/>
                        <a:pt x="1143629" y="198963"/>
                        <a:pt x="1142047" y="198953"/>
                      </a:cubicBezTo>
                      <a:lnTo>
                        <a:pt x="1142047" y="198953"/>
                      </a:lnTo>
                      <a:cubicBezTo>
                        <a:pt x="1133607" y="198813"/>
                        <a:pt x="1126299" y="193046"/>
                        <a:pt x="1124211" y="184862"/>
                      </a:cubicBezTo>
                      <a:close/>
                      <a:moveTo>
                        <a:pt x="1101693" y="104435"/>
                      </a:moveTo>
                      <a:cubicBezTo>
                        <a:pt x="1098660" y="94548"/>
                        <a:pt x="1104216" y="84076"/>
                        <a:pt x="1114104" y="81042"/>
                      </a:cubicBezTo>
                      <a:cubicBezTo>
                        <a:pt x="1114118" y="81037"/>
                        <a:pt x="1114132" y="81033"/>
                        <a:pt x="1114146" y="81028"/>
                      </a:cubicBezTo>
                      <a:lnTo>
                        <a:pt x="1114146" y="81028"/>
                      </a:lnTo>
                      <a:cubicBezTo>
                        <a:pt x="1124033" y="78004"/>
                        <a:pt x="1134505" y="83565"/>
                        <a:pt x="1137530" y="93457"/>
                      </a:cubicBezTo>
                      <a:cubicBezTo>
                        <a:pt x="1137539" y="93481"/>
                        <a:pt x="1137544" y="93504"/>
                        <a:pt x="1137553" y="93528"/>
                      </a:cubicBezTo>
                      <a:lnTo>
                        <a:pt x="1137553" y="93528"/>
                      </a:lnTo>
                      <a:cubicBezTo>
                        <a:pt x="1140587" y="103415"/>
                        <a:pt x="1135030" y="113887"/>
                        <a:pt x="1125143" y="116921"/>
                      </a:cubicBezTo>
                      <a:cubicBezTo>
                        <a:pt x="1125129" y="116925"/>
                        <a:pt x="1125115" y="116930"/>
                        <a:pt x="1125100" y="116935"/>
                      </a:cubicBezTo>
                      <a:lnTo>
                        <a:pt x="1125100" y="116935"/>
                      </a:lnTo>
                      <a:cubicBezTo>
                        <a:pt x="1123326" y="117468"/>
                        <a:pt x="1121477" y="117740"/>
                        <a:pt x="1119623" y="117731"/>
                      </a:cubicBezTo>
                      <a:lnTo>
                        <a:pt x="1119623" y="117731"/>
                      </a:lnTo>
                      <a:cubicBezTo>
                        <a:pt x="1111482" y="117646"/>
                        <a:pt x="1104329" y="112309"/>
                        <a:pt x="1101927" y="104529"/>
                      </a:cubicBezTo>
                      <a:close/>
                      <a:moveTo>
                        <a:pt x="1075618" y="25225"/>
                      </a:moveTo>
                      <a:cubicBezTo>
                        <a:pt x="1072210" y="15376"/>
                        <a:pt x="1077368" y="4622"/>
                        <a:pt x="1087181" y="1116"/>
                      </a:cubicBezTo>
                      <a:lnTo>
                        <a:pt x="1087181" y="1116"/>
                      </a:lnTo>
                      <a:cubicBezTo>
                        <a:pt x="1096862" y="-2376"/>
                        <a:pt x="1107545" y="2600"/>
                        <a:pt x="1111103" y="12258"/>
                      </a:cubicBezTo>
                      <a:lnTo>
                        <a:pt x="1111103" y="12258"/>
                      </a:lnTo>
                      <a:cubicBezTo>
                        <a:pt x="1114567" y="12258"/>
                        <a:pt x="1109464" y="32950"/>
                        <a:pt x="1099680" y="36414"/>
                      </a:cubicBezTo>
                      <a:lnTo>
                        <a:pt x="1099680" y="36414"/>
                      </a:lnTo>
                      <a:cubicBezTo>
                        <a:pt x="1097695" y="37191"/>
                        <a:pt x="1095589" y="37622"/>
                        <a:pt x="1093454" y="37678"/>
                      </a:cubicBezTo>
                      <a:lnTo>
                        <a:pt x="1093454" y="37678"/>
                      </a:lnTo>
                      <a:cubicBezTo>
                        <a:pt x="1085570" y="37673"/>
                        <a:pt x="1078534" y="32734"/>
                        <a:pt x="1075852" y="25319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8AA4E66-5946-EA46-8833-2CE31B401EB7}"/>
                </a:ext>
              </a:extLst>
            </p:cNvPr>
            <p:cNvSpPr/>
            <p:nvPr/>
          </p:nvSpPr>
          <p:spPr>
            <a:xfrm rot="18000000">
              <a:off x="5040313" y="2381805"/>
              <a:ext cx="2505720" cy="250572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3BA480-5D04-E540-9392-B40A3AEE4B31}"/>
              </a:ext>
            </a:extLst>
          </p:cNvPr>
          <p:cNvGrpSpPr/>
          <p:nvPr/>
        </p:nvGrpSpPr>
        <p:grpSpPr>
          <a:xfrm>
            <a:off x="6221291" y="1438407"/>
            <a:ext cx="2514633" cy="2514600"/>
            <a:chOff x="8913189" y="2200266"/>
            <a:chExt cx="2843821" cy="284656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CF6324B-C923-CC4A-B44E-603AC42B4506}"/>
                </a:ext>
              </a:extLst>
            </p:cNvPr>
            <p:cNvGrpSpPr/>
            <p:nvPr/>
          </p:nvGrpSpPr>
          <p:grpSpPr>
            <a:xfrm rot="14400000">
              <a:off x="8911820" y="2201635"/>
              <a:ext cx="2846560" cy="2843821"/>
              <a:chOff x="492386" y="2089883"/>
              <a:chExt cx="3444338" cy="3441023"/>
            </a:xfrm>
            <a:solidFill>
              <a:schemeClr val="accent3"/>
            </a:solidFill>
          </p:grpSpPr>
          <p:sp>
            <p:nvSpPr>
              <p:cNvPr id="71" name="Freeform: Shape 217">
                <a:extLst>
                  <a:ext uri="{FF2B5EF4-FFF2-40B4-BE49-F238E27FC236}">
                    <a16:creationId xmlns:a16="http://schemas.microsoft.com/office/drawing/2014/main" id="{3E23BBDB-27CC-A24C-B154-256ED4C82B8A}"/>
                  </a:ext>
                </a:extLst>
              </p:cNvPr>
              <p:cNvSpPr/>
              <p:nvPr/>
            </p:nvSpPr>
            <p:spPr>
              <a:xfrm rot="19039801">
                <a:off x="706006" y="4666707"/>
                <a:ext cx="180285" cy="180285"/>
              </a:xfrm>
              <a:custGeom>
                <a:avLst/>
                <a:gdLst>
                  <a:gd name="connsiteX0" fmla="*/ 187258 w 187257"/>
                  <a:gd name="connsiteY0" fmla="*/ 93629 h 187257"/>
                  <a:gd name="connsiteX1" fmla="*/ 93629 w 187257"/>
                  <a:gd name="connsiteY1" fmla="*/ 187258 h 187257"/>
                  <a:gd name="connsiteX2" fmla="*/ 0 w 187257"/>
                  <a:gd name="connsiteY2" fmla="*/ 93629 h 187257"/>
                  <a:gd name="connsiteX3" fmla="*/ 93629 w 187257"/>
                  <a:gd name="connsiteY3" fmla="*/ 0 h 187257"/>
                  <a:gd name="connsiteX4" fmla="*/ 187258 w 187257"/>
                  <a:gd name="connsiteY4" fmla="*/ 93629 h 1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257" h="187257">
                    <a:moveTo>
                      <a:pt x="187258" y="93629"/>
                    </a:moveTo>
                    <a:cubicBezTo>
                      <a:pt x="187258" y="145339"/>
                      <a:pt x="145339" y="187258"/>
                      <a:pt x="93629" y="187258"/>
                    </a:cubicBezTo>
                    <a:cubicBezTo>
                      <a:pt x="41919" y="187258"/>
                      <a:pt x="0" y="145339"/>
                      <a:pt x="0" y="93629"/>
                    </a:cubicBezTo>
                    <a:cubicBezTo>
                      <a:pt x="0" y="41919"/>
                      <a:pt x="41919" y="0"/>
                      <a:pt x="93629" y="0"/>
                    </a:cubicBezTo>
                    <a:cubicBezTo>
                      <a:pt x="145339" y="0"/>
                      <a:pt x="187258" y="41919"/>
                      <a:pt x="187258" y="93629"/>
                    </a:cubicBezTo>
                    <a:close/>
                  </a:path>
                </a:pathLst>
              </a:custGeom>
              <a:grpFill/>
              <a:ln w="4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218">
                <a:extLst>
                  <a:ext uri="{FF2B5EF4-FFF2-40B4-BE49-F238E27FC236}">
                    <a16:creationId xmlns:a16="http://schemas.microsoft.com/office/drawing/2014/main" id="{BA122A52-6317-2544-ABB0-1B2308438E0C}"/>
                  </a:ext>
                </a:extLst>
              </p:cNvPr>
              <p:cNvSpPr/>
              <p:nvPr/>
            </p:nvSpPr>
            <p:spPr>
              <a:xfrm rot="21422400">
                <a:off x="3561339" y="2796862"/>
                <a:ext cx="180285" cy="180285"/>
              </a:xfrm>
              <a:custGeom>
                <a:avLst/>
                <a:gdLst>
                  <a:gd name="connsiteX0" fmla="*/ 187257 w 187257"/>
                  <a:gd name="connsiteY0" fmla="*/ 93629 h 187257"/>
                  <a:gd name="connsiteX1" fmla="*/ 93629 w 187257"/>
                  <a:gd name="connsiteY1" fmla="*/ 187258 h 187257"/>
                  <a:gd name="connsiteX2" fmla="*/ 0 w 187257"/>
                  <a:gd name="connsiteY2" fmla="*/ 93629 h 187257"/>
                  <a:gd name="connsiteX3" fmla="*/ 93629 w 187257"/>
                  <a:gd name="connsiteY3" fmla="*/ 0 h 187257"/>
                  <a:gd name="connsiteX4" fmla="*/ 187257 w 187257"/>
                  <a:gd name="connsiteY4" fmla="*/ 93629 h 1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257" h="187257">
                    <a:moveTo>
                      <a:pt x="187257" y="93629"/>
                    </a:moveTo>
                    <a:cubicBezTo>
                      <a:pt x="187257" y="145339"/>
                      <a:pt x="145338" y="187258"/>
                      <a:pt x="93629" y="187258"/>
                    </a:cubicBezTo>
                    <a:cubicBezTo>
                      <a:pt x="41919" y="187258"/>
                      <a:pt x="0" y="145339"/>
                      <a:pt x="0" y="93629"/>
                    </a:cubicBezTo>
                    <a:cubicBezTo>
                      <a:pt x="0" y="41919"/>
                      <a:pt x="41919" y="0"/>
                      <a:pt x="93629" y="0"/>
                    </a:cubicBezTo>
                    <a:cubicBezTo>
                      <a:pt x="145338" y="0"/>
                      <a:pt x="187257" y="41919"/>
                      <a:pt x="187257" y="93629"/>
                    </a:cubicBezTo>
                    <a:close/>
                  </a:path>
                </a:pathLst>
              </a:custGeom>
              <a:grpFill/>
              <a:ln w="4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BB6B39F1-BB84-C649-A180-EBC3752A4F0E}"/>
                  </a:ext>
                </a:extLst>
              </p:cNvPr>
              <p:cNvGrpSpPr/>
              <p:nvPr/>
            </p:nvGrpSpPr>
            <p:grpSpPr>
              <a:xfrm>
                <a:off x="492386" y="2089883"/>
                <a:ext cx="3444338" cy="3441023"/>
                <a:chOff x="492451" y="1888956"/>
                <a:chExt cx="3444786" cy="3441471"/>
              </a:xfrm>
              <a:grpFill/>
            </p:grpSpPr>
            <p:sp>
              <p:nvSpPr>
                <p:cNvPr id="84" name="Freeform: Shape 219">
                  <a:extLst>
                    <a:ext uri="{FF2B5EF4-FFF2-40B4-BE49-F238E27FC236}">
                      <a16:creationId xmlns:a16="http://schemas.microsoft.com/office/drawing/2014/main" id="{052C1528-956A-034B-8F42-E7AA790D994A}"/>
                    </a:ext>
                  </a:extLst>
                </p:cNvPr>
                <p:cNvSpPr/>
                <p:nvPr/>
              </p:nvSpPr>
              <p:spPr>
                <a:xfrm>
                  <a:off x="1628608" y="1888956"/>
                  <a:ext cx="1982187" cy="736125"/>
                </a:xfrm>
                <a:custGeom>
                  <a:avLst/>
                  <a:gdLst>
                    <a:gd name="connsiteX0" fmla="*/ 2042241 w 2058583"/>
                    <a:gd name="connsiteY0" fmla="*/ 764497 h 764496"/>
                    <a:gd name="connsiteX1" fmla="*/ 2028945 w 2058583"/>
                    <a:gd name="connsiteY1" fmla="*/ 757709 h 764496"/>
                    <a:gd name="connsiteX2" fmla="*/ 21873 w 2058583"/>
                    <a:gd name="connsiteY2" fmla="*/ 134937 h 764496"/>
                    <a:gd name="connsiteX3" fmla="*/ 947 w 2058583"/>
                    <a:gd name="connsiteY3" fmla="*/ 124966 h 764496"/>
                    <a:gd name="connsiteX4" fmla="*/ 10918 w 2058583"/>
                    <a:gd name="connsiteY4" fmla="*/ 104040 h 764496"/>
                    <a:gd name="connsiteX5" fmla="*/ 1150052 w 2058583"/>
                    <a:gd name="connsiteY5" fmla="*/ 84752 h 764496"/>
                    <a:gd name="connsiteX6" fmla="*/ 2055489 w 2058583"/>
                    <a:gd name="connsiteY6" fmla="*/ 738468 h 764496"/>
                    <a:gd name="connsiteX7" fmla="*/ 2051749 w 2058583"/>
                    <a:gd name="connsiteY7" fmla="*/ 761402 h 764496"/>
                    <a:gd name="connsiteX8" fmla="*/ 2042241 w 2058583"/>
                    <a:gd name="connsiteY8" fmla="*/ 764497 h 76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8583" h="764496">
                      <a:moveTo>
                        <a:pt x="2042241" y="764497"/>
                      </a:moveTo>
                      <a:cubicBezTo>
                        <a:pt x="2036974" y="764502"/>
                        <a:pt x="2032030" y="761978"/>
                        <a:pt x="2028945" y="757709"/>
                      </a:cubicBezTo>
                      <a:cubicBezTo>
                        <a:pt x="1575829" y="132082"/>
                        <a:pt x="750492" y="-123993"/>
                        <a:pt x="21873" y="134937"/>
                      </a:cubicBezTo>
                      <a:cubicBezTo>
                        <a:pt x="13338" y="137962"/>
                        <a:pt x="3971" y="133498"/>
                        <a:pt x="947" y="124966"/>
                      </a:cubicBezTo>
                      <a:cubicBezTo>
                        <a:pt x="-2078" y="116434"/>
                        <a:pt x="2384" y="107065"/>
                        <a:pt x="10918" y="104040"/>
                      </a:cubicBezTo>
                      <a:cubicBezTo>
                        <a:pt x="378130" y="-27737"/>
                        <a:pt x="778590" y="-34517"/>
                        <a:pt x="1150052" y="84752"/>
                      </a:cubicBezTo>
                      <a:cubicBezTo>
                        <a:pt x="1513898" y="200443"/>
                        <a:pt x="1831178" y="429517"/>
                        <a:pt x="2055489" y="738468"/>
                      </a:cubicBezTo>
                      <a:cubicBezTo>
                        <a:pt x="2060789" y="745837"/>
                        <a:pt x="2059112" y="756103"/>
                        <a:pt x="2051749" y="761402"/>
                      </a:cubicBezTo>
                      <a:cubicBezTo>
                        <a:pt x="2048977" y="763397"/>
                        <a:pt x="2045653" y="764478"/>
                        <a:pt x="2042241" y="764497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: Shape 220">
                  <a:extLst>
                    <a:ext uri="{FF2B5EF4-FFF2-40B4-BE49-F238E27FC236}">
                      <a16:creationId xmlns:a16="http://schemas.microsoft.com/office/drawing/2014/main" id="{EEA7611F-053B-A047-93A9-F47990C3EBFE}"/>
                    </a:ext>
                  </a:extLst>
                </p:cNvPr>
                <p:cNvSpPr/>
                <p:nvPr/>
              </p:nvSpPr>
              <p:spPr>
                <a:xfrm>
                  <a:off x="492451" y="1986253"/>
                  <a:ext cx="1169886" cy="2212263"/>
                </a:xfrm>
                <a:custGeom>
                  <a:avLst/>
                  <a:gdLst>
                    <a:gd name="connsiteX0" fmla="*/ 103647 w 1214975"/>
                    <a:gd name="connsiteY0" fmla="*/ 2285100 h 2297526"/>
                    <a:gd name="connsiteX1" fmla="*/ 103647 w 1214975"/>
                    <a:gd name="connsiteY1" fmla="*/ 2285100 h 2297526"/>
                    <a:gd name="connsiteX2" fmla="*/ 115023 w 1214975"/>
                    <a:gd name="connsiteY2" fmla="*/ 2261084 h 2297526"/>
                    <a:gd name="connsiteX3" fmla="*/ 115023 w 1214975"/>
                    <a:gd name="connsiteY3" fmla="*/ 2261084 h 2297526"/>
                    <a:gd name="connsiteX4" fmla="*/ 138898 w 1214975"/>
                    <a:gd name="connsiteY4" fmla="*/ 2272413 h 2297526"/>
                    <a:gd name="connsiteX5" fmla="*/ 138898 w 1214975"/>
                    <a:gd name="connsiteY5" fmla="*/ 2272413 h 2297526"/>
                    <a:gd name="connsiteX6" fmla="*/ 127522 w 1214975"/>
                    <a:gd name="connsiteY6" fmla="*/ 2296289 h 2297526"/>
                    <a:gd name="connsiteX7" fmla="*/ 127522 w 1214975"/>
                    <a:gd name="connsiteY7" fmla="*/ 2296289 h 2297526"/>
                    <a:gd name="connsiteX8" fmla="*/ 121296 w 1214975"/>
                    <a:gd name="connsiteY8" fmla="*/ 2297459 h 2297526"/>
                    <a:gd name="connsiteX9" fmla="*/ 121296 w 1214975"/>
                    <a:gd name="connsiteY9" fmla="*/ 2297459 h 2297526"/>
                    <a:gd name="connsiteX10" fmla="*/ 103647 w 1214975"/>
                    <a:gd name="connsiteY10" fmla="*/ 2285100 h 2297526"/>
                    <a:gd name="connsiteX11" fmla="*/ 77056 w 1214975"/>
                    <a:gd name="connsiteY11" fmla="*/ 2204018 h 2297526"/>
                    <a:gd name="connsiteX12" fmla="*/ 89467 w 1214975"/>
                    <a:gd name="connsiteY12" fmla="*/ 2180624 h 2297526"/>
                    <a:gd name="connsiteX13" fmla="*/ 89509 w 1214975"/>
                    <a:gd name="connsiteY13" fmla="*/ 2180610 h 2297526"/>
                    <a:gd name="connsiteX14" fmla="*/ 89509 w 1214975"/>
                    <a:gd name="connsiteY14" fmla="*/ 2180610 h 2297526"/>
                    <a:gd name="connsiteX15" fmla="*/ 112894 w 1214975"/>
                    <a:gd name="connsiteY15" fmla="*/ 2193040 h 2297526"/>
                    <a:gd name="connsiteX16" fmla="*/ 112916 w 1214975"/>
                    <a:gd name="connsiteY16" fmla="*/ 2193110 h 2297526"/>
                    <a:gd name="connsiteX17" fmla="*/ 112916 w 1214975"/>
                    <a:gd name="connsiteY17" fmla="*/ 2193110 h 2297526"/>
                    <a:gd name="connsiteX18" fmla="*/ 100506 w 1214975"/>
                    <a:gd name="connsiteY18" fmla="*/ 2216503 h 2297526"/>
                    <a:gd name="connsiteX19" fmla="*/ 100464 w 1214975"/>
                    <a:gd name="connsiteY19" fmla="*/ 2216517 h 2297526"/>
                    <a:gd name="connsiteX20" fmla="*/ 100464 w 1214975"/>
                    <a:gd name="connsiteY20" fmla="*/ 2216517 h 2297526"/>
                    <a:gd name="connsiteX21" fmla="*/ 95033 w 1214975"/>
                    <a:gd name="connsiteY21" fmla="*/ 2217313 h 2297526"/>
                    <a:gd name="connsiteX22" fmla="*/ 95033 w 1214975"/>
                    <a:gd name="connsiteY22" fmla="*/ 2217313 h 2297526"/>
                    <a:gd name="connsiteX23" fmla="*/ 77056 w 1214975"/>
                    <a:gd name="connsiteY23" fmla="*/ 2204018 h 2297526"/>
                    <a:gd name="connsiteX24" fmla="*/ 54258 w 1214975"/>
                    <a:gd name="connsiteY24" fmla="*/ 2121999 h 2297526"/>
                    <a:gd name="connsiteX25" fmla="*/ 67834 w 1214975"/>
                    <a:gd name="connsiteY25" fmla="*/ 2098592 h 2297526"/>
                    <a:gd name="connsiteX26" fmla="*/ 67834 w 1214975"/>
                    <a:gd name="connsiteY26" fmla="*/ 2098592 h 2297526"/>
                    <a:gd name="connsiteX27" fmla="*/ 90586 w 1214975"/>
                    <a:gd name="connsiteY27" fmla="*/ 2111700 h 2297526"/>
                    <a:gd name="connsiteX28" fmla="*/ 90586 w 1214975"/>
                    <a:gd name="connsiteY28" fmla="*/ 2111700 h 2297526"/>
                    <a:gd name="connsiteX29" fmla="*/ 77010 w 1214975"/>
                    <a:gd name="connsiteY29" fmla="*/ 2135107 h 2297526"/>
                    <a:gd name="connsiteX30" fmla="*/ 77010 w 1214975"/>
                    <a:gd name="connsiteY30" fmla="*/ 2135107 h 2297526"/>
                    <a:gd name="connsiteX31" fmla="*/ 72328 w 1214975"/>
                    <a:gd name="connsiteY31" fmla="*/ 2135903 h 2297526"/>
                    <a:gd name="connsiteX32" fmla="*/ 72328 w 1214975"/>
                    <a:gd name="connsiteY32" fmla="*/ 2135903 h 2297526"/>
                    <a:gd name="connsiteX33" fmla="*/ 54258 w 1214975"/>
                    <a:gd name="connsiteY33" fmla="*/ 2121999 h 2297526"/>
                    <a:gd name="connsiteX34" fmla="*/ 35532 w 1214975"/>
                    <a:gd name="connsiteY34" fmla="*/ 2038950 h 2297526"/>
                    <a:gd name="connsiteX35" fmla="*/ 50185 w 1214975"/>
                    <a:gd name="connsiteY35" fmla="*/ 2016900 h 2297526"/>
                    <a:gd name="connsiteX36" fmla="*/ 50185 w 1214975"/>
                    <a:gd name="connsiteY36" fmla="*/ 2016900 h 2297526"/>
                    <a:gd name="connsiteX37" fmla="*/ 72235 w 1214975"/>
                    <a:gd name="connsiteY37" fmla="*/ 2031506 h 2297526"/>
                    <a:gd name="connsiteX38" fmla="*/ 72235 w 1214975"/>
                    <a:gd name="connsiteY38" fmla="*/ 2031506 h 2297526"/>
                    <a:gd name="connsiteX39" fmla="*/ 57636 w 1214975"/>
                    <a:gd name="connsiteY39" fmla="*/ 2053603 h 2297526"/>
                    <a:gd name="connsiteX40" fmla="*/ 57628 w 1214975"/>
                    <a:gd name="connsiteY40" fmla="*/ 2053603 h 2297526"/>
                    <a:gd name="connsiteX41" fmla="*/ 57628 w 1214975"/>
                    <a:gd name="connsiteY41" fmla="*/ 2053603 h 2297526"/>
                    <a:gd name="connsiteX42" fmla="*/ 53883 w 1214975"/>
                    <a:gd name="connsiteY42" fmla="*/ 2053977 h 2297526"/>
                    <a:gd name="connsiteX43" fmla="*/ 53883 w 1214975"/>
                    <a:gd name="connsiteY43" fmla="*/ 2053977 h 2297526"/>
                    <a:gd name="connsiteX44" fmla="*/ 35345 w 1214975"/>
                    <a:gd name="connsiteY44" fmla="*/ 2038950 h 2297526"/>
                    <a:gd name="connsiteX45" fmla="*/ 20458 w 1214975"/>
                    <a:gd name="connsiteY45" fmla="*/ 1955106 h 2297526"/>
                    <a:gd name="connsiteX46" fmla="*/ 36131 w 1214975"/>
                    <a:gd name="connsiteY46" fmla="*/ 1933758 h 2297526"/>
                    <a:gd name="connsiteX47" fmla="*/ 36141 w 1214975"/>
                    <a:gd name="connsiteY47" fmla="*/ 1933758 h 2297526"/>
                    <a:gd name="connsiteX48" fmla="*/ 36141 w 1214975"/>
                    <a:gd name="connsiteY48" fmla="*/ 1933758 h 2297526"/>
                    <a:gd name="connsiteX49" fmla="*/ 57487 w 1214975"/>
                    <a:gd name="connsiteY49" fmla="*/ 1949432 h 2297526"/>
                    <a:gd name="connsiteX50" fmla="*/ 57488 w 1214975"/>
                    <a:gd name="connsiteY50" fmla="*/ 1949441 h 2297526"/>
                    <a:gd name="connsiteX51" fmla="*/ 57488 w 1214975"/>
                    <a:gd name="connsiteY51" fmla="*/ 1949441 h 2297526"/>
                    <a:gd name="connsiteX52" fmla="*/ 41815 w 1214975"/>
                    <a:gd name="connsiteY52" fmla="*/ 1970788 h 2297526"/>
                    <a:gd name="connsiteX53" fmla="*/ 41805 w 1214975"/>
                    <a:gd name="connsiteY53" fmla="*/ 1970788 h 2297526"/>
                    <a:gd name="connsiteX54" fmla="*/ 41805 w 1214975"/>
                    <a:gd name="connsiteY54" fmla="*/ 1970788 h 2297526"/>
                    <a:gd name="connsiteX55" fmla="*/ 38950 w 1214975"/>
                    <a:gd name="connsiteY55" fmla="*/ 1970788 h 2297526"/>
                    <a:gd name="connsiteX56" fmla="*/ 38950 w 1214975"/>
                    <a:gd name="connsiteY56" fmla="*/ 1970788 h 2297526"/>
                    <a:gd name="connsiteX57" fmla="*/ 20458 w 1214975"/>
                    <a:gd name="connsiteY57" fmla="*/ 1955106 h 2297526"/>
                    <a:gd name="connsiteX58" fmla="*/ 9363 w 1214975"/>
                    <a:gd name="connsiteY58" fmla="*/ 1870652 h 2297526"/>
                    <a:gd name="connsiteX59" fmla="*/ 26015 w 1214975"/>
                    <a:gd name="connsiteY59" fmla="*/ 1850059 h 2297526"/>
                    <a:gd name="connsiteX60" fmla="*/ 26076 w 1214975"/>
                    <a:gd name="connsiteY60" fmla="*/ 1850054 h 2297526"/>
                    <a:gd name="connsiteX61" fmla="*/ 26076 w 1214975"/>
                    <a:gd name="connsiteY61" fmla="*/ 1850054 h 2297526"/>
                    <a:gd name="connsiteX62" fmla="*/ 46791 w 1214975"/>
                    <a:gd name="connsiteY62" fmla="*/ 1866551 h 2297526"/>
                    <a:gd name="connsiteX63" fmla="*/ 46814 w 1214975"/>
                    <a:gd name="connsiteY63" fmla="*/ 1866767 h 2297526"/>
                    <a:gd name="connsiteX64" fmla="*/ 46814 w 1214975"/>
                    <a:gd name="connsiteY64" fmla="*/ 1866767 h 2297526"/>
                    <a:gd name="connsiteX65" fmla="*/ 30148 w 1214975"/>
                    <a:gd name="connsiteY65" fmla="*/ 1887318 h 2297526"/>
                    <a:gd name="connsiteX66" fmla="*/ 30148 w 1214975"/>
                    <a:gd name="connsiteY66" fmla="*/ 1887318 h 2297526"/>
                    <a:gd name="connsiteX67" fmla="*/ 28182 w 1214975"/>
                    <a:gd name="connsiteY67" fmla="*/ 1887318 h 2297526"/>
                    <a:gd name="connsiteX68" fmla="*/ 28089 w 1214975"/>
                    <a:gd name="connsiteY68" fmla="*/ 1887318 h 2297526"/>
                    <a:gd name="connsiteX69" fmla="*/ 9363 w 1214975"/>
                    <a:gd name="connsiteY69" fmla="*/ 1870652 h 2297526"/>
                    <a:gd name="connsiteX70" fmla="*/ 2762 w 1214975"/>
                    <a:gd name="connsiteY70" fmla="*/ 1785778 h 2297526"/>
                    <a:gd name="connsiteX71" fmla="*/ 20399 w 1214975"/>
                    <a:gd name="connsiteY71" fmla="*/ 1766022 h 2297526"/>
                    <a:gd name="connsiteX72" fmla="*/ 20411 w 1214975"/>
                    <a:gd name="connsiteY72" fmla="*/ 1766022 h 2297526"/>
                    <a:gd name="connsiteX73" fmla="*/ 20411 w 1214975"/>
                    <a:gd name="connsiteY73" fmla="*/ 1766022 h 2297526"/>
                    <a:gd name="connsiteX74" fmla="*/ 40166 w 1214975"/>
                    <a:gd name="connsiteY74" fmla="*/ 1783657 h 2297526"/>
                    <a:gd name="connsiteX75" fmla="*/ 40167 w 1214975"/>
                    <a:gd name="connsiteY75" fmla="*/ 1783671 h 2297526"/>
                    <a:gd name="connsiteX76" fmla="*/ 40167 w 1214975"/>
                    <a:gd name="connsiteY76" fmla="*/ 1783671 h 2297526"/>
                    <a:gd name="connsiteX77" fmla="*/ 22518 w 1214975"/>
                    <a:gd name="connsiteY77" fmla="*/ 1803380 h 2297526"/>
                    <a:gd name="connsiteX78" fmla="*/ 21441 w 1214975"/>
                    <a:gd name="connsiteY78" fmla="*/ 1803380 h 2297526"/>
                    <a:gd name="connsiteX79" fmla="*/ 2762 w 1214975"/>
                    <a:gd name="connsiteY79" fmla="*/ 1785778 h 2297526"/>
                    <a:gd name="connsiteX80" fmla="*/ 0 w 1214975"/>
                    <a:gd name="connsiteY80" fmla="*/ 1700342 h 2297526"/>
                    <a:gd name="connsiteX81" fmla="*/ 18726 w 1214975"/>
                    <a:gd name="connsiteY81" fmla="*/ 1681616 h 2297526"/>
                    <a:gd name="connsiteX82" fmla="*/ 18726 w 1214975"/>
                    <a:gd name="connsiteY82" fmla="*/ 1681616 h 2297526"/>
                    <a:gd name="connsiteX83" fmla="*/ 37452 w 1214975"/>
                    <a:gd name="connsiteY83" fmla="*/ 1699967 h 2297526"/>
                    <a:gd name="connsiteX84" fmla="*/ 37452 w 1214975"/>
                    <a:gd name="connsiteY84" fmla="*/ 1699967 h 2297526"/>
                    <a:gd name="connsiteX85" fmla="*/ 18726 w 1214975"/>
                    <a:gd name="connsiteY85" fmla="*/ 1718693 h 2297526"/>
                    <a:gd name="connsiteX86" fmla="*/ 18726 w 1214975"/>
                    <a:gd name="connsiteY86" fmla="*/ 1718693 h 2297526"/>
                    <a:gd name="connsiteX87" fmla="*/ 0 w 1214975"/>
                    <a:gd name="connsiteY87" fmla="*/ 1700342 h 2297526"/>
                    <a:gd name="connsiteX88" fmla="*/ 19334 w 1214975"/>
                    <a:gd name="connsiteY88" fmla="*/ 1634380 h 2297526"/>
                    <a:gd name="connsiteX89" fmla="*/ 1333 w 1214975"/>
                    <a:gd name="connsiteY89" fmla="*/ 1615870 h 2297526"/>
                    <a:gd name="connsiteX90" fmla="*/ 1358 w 1214975"/>
                    <a:gd name="connsiteY90" fmla="*/ 1615140 h 2297526"/>
                    <a:gd name="connsiteX91" fmla="*/ 1358 w 1214975"/>
                    <a:gd name="connsiteY91" fmla="*/ 1615140 h 2297526"/>
                    <a:gd name="connsiteX92" fmla="*/ 20832 w 1214975"/>
                    <a:gd name="connsiteY92" fmla="*/ 1597303 h 2297526"/>
                    <a:gd name="connsiteX93" fmla="*/ 20832 w 1214975"/>
                    <a:gd name="connsiteY93" fmla="*/ 1597303 h 2297526"/>
                    <a:gd name="connsiteX94" fmla="*/ 38762 w 1214975"/>
                    <a:gd name="connsiteY94" fmla="*/ 1616684 h 2297526"/>
                    <a:gd name="connsiteX95" fmla="*/ 38762 w 1214975"/>
                    <a:gd name="connsiteY95" fmla="*/ 1616684 h 2297526"/>
                    <a:gd name="connsiteX96" fmla="*/ 20037 w 1214975"/>
                    <a:gd name="connsiteY96" fmla="*/ 1634521 h 2297526"/>
                    <a:gd name="connsiteX97" fmla="*/ 19334 w 1214975"/>
                    <a:gd name="connsiteY97" fmla="*/ 1634521 h 2297526"/>
                    <a:gd name="connsiteX98" fmla="*/ 24016 w 1214975"/>
                    <a:gd name="connsiteY98" fmla="*/ 1550629 h 2297526"/>
                    <a:gd name="connsiteX99" fmla="*/ 7022 w 1214975"/>
                    <a:gd name="connsiteY99" fmla="*/ 1530321 h 2297526"/>
                    <a:gd name="connsiteX100" fmla="*/ 7022 w 1214975"/>
                    <a:gd name="connsiteY100" fmla="*/ 1530312 h 2297526"/>
                    <a:gd name="connsiteX101" fmla="*/ 7022 w 1214975"/>
                    <a:gd name="connsiteY101" fmla="*/ 1530312 h 2297526"/>
                    <a:gd name="connsiteX102" fmla="*/ 27332 w 1214975"/>
                    <a:gd name="connsiteY102" fmla="*/ 1513318 h 2297526"/>
                    <a:gd name="connsiteX103" fmla="*/ 27340 w 1214975"/>
                    <a:gd name="connsiteY103" fmla="*/ 1513318 h 2297526"/>
                    <a:gd name="connsiteX104" fmla="*/ 27340 w 1214975"/>
                    <a:gd name="connsiteY104" fmla="*/ 1513318 h 2297526"/>
                    <a:gd name="connsiteX105" fmla="*/ 44333 w 1214975"/>
                    <a:gd name="connsiteY105" fmla="*/ 1533589 h 2297526"/>
                    <a:gd name="connsiteX106" fmla="*/ 44333 w 1214975"/>
                    <a:gd name="connsiteY106" fmla="*/ 1533589 h 2297526"/>
                    <a:gd name="connsiteX107" fmla="*/ 25607 w 1214975"/>
                    <a:gd name="connsiteY107" fmla="*/ 1550676 h 2297526"/>
                    <a:gd name="connsiteX108" fmla="*/ 23782 w 1214975"/>
                    <a:gd name="connsiteY108" fmla="*/ 1550676 h 2297526"/>
                    <a:gd name="connsiteX109" fmla="*/ 32302 w 1214975"/>
                    <a:gd name="connsiteY109" fmla="*/ 1466878 h 2297526"/>
                    <a:gd name="connsiteX110" fmla="*/ 16288 w 1214975"/>
                    <a:gd name="connsiteY110" fmla="*/ 1445788 h 2297526"/>
                    <a:gd name="connsiteX111" fmla="*/ 16291 w 1214975"/>
                    <a:gd name="connsiteY111" fmla="*/ 1445765 h 2297526"/>
                    <a:gd name="connsiteX112" fmla="*/ 16291 w 1214975"/>
                    <a:gd name="connsiteY112" fmla="*/ 1445765 h 2297526"/>
                    <a:gd name="connsiteX113" fmla="*/ 37097 w 1214975"/>
                    <a:gd name="connsiteY113" fmla="*/ 1429380 h 2297526"/>
                    <a:gd name="connsiteX114" fmla="*/ 37452 w 1214975"/>
                    <a:gd name="connsiteY114" fmla="*/ 1429427 h 2297526"/>
                    <a:gd name="connsiteX115" fmla="*/ 37452 w 1214975"/>
                    <a:gd name="connsiteY115" fmla="*/ 1429427 h 2297526"/>
                    <a:gd name="connsiteX116" fmla="*/ 53510 w 1214975"/>
                    <a:gd name="connsiteY116" fmla="*/ 1450484 h 2297526"/>
                    <a:gd name="connsiteX117" fmla="*/ 53509 w 1214975"/>
                    <a:gd name="connsiteY117" fmla="*/ 1450493 h 2297526"/>
                    <a:gd name="connsiteX118" fmla="*/ 53509 w 1214975"/>
                    <a:gd name="connsiteY118" fmla="*/ 1450493 h 2297526"/>
                    <a:gd name="connsiteX119" fmla="*/ 34783 w 1214975"/>
                    <a:gd name="connsiteY119" fmla="*/ 1466691 h 2297526"/>
                    <a:gd name="connsiteX120" fmla="*/ 34783 w 1214975"/>
                    <a:gd name="connsiteY120" fmla="*/ 1466691 h 2297526"/>
                    <a:gd name="connsiteX121" fmla="*/ 44801 w 1214975"/>
                    <a:gd name="connsiteY121" fmla="*/ 1383455 h 2297526"/>
                    <a:gd name="connsiteX122" fmla="*/ 29821 w 1214975"/>
                    <a:gd name="connsiteY122" fmla="*/ 1361640 h 2297526"/>
                    <a:gd name="connsiteX123" fmla="*/ 29821 w 1214975"/>
                    <a:gd name="connsiteY123" fmla="*/ 1361640 h 2297526"/>
                    <a:gd name="connsiteX124" fmla="*/ 51636 w 1214975"/>
                    <a:gd name="connsiteY124" fmla="*/ 1346659 h 2297526"/>
                    <a:gd name="connsiteX125" fmla="*/ 51636 w 1214975"/>
                    <a:gd name="connsiteY125" fmla="*/ 1346659 h 2297526"/>
                    <a:gd name="connsiteX126" fmla="*/ 66686 w 1214975"/>
                    <a:gd name="connsiteY126" fmla="*/ 1368451 h 2297526"/>
                    <a:gd name="connsiteX127" fmla="*/ 66664 w 1214975"/>
                    <a:gd name="connsiteY127" fmla="*/ 1368568 h 2297526"/>
                    <a:gd name="connsiteX128" fmla="*/ 66664 w 1214975"/>
                    <a:gd name="connsiteY128" fmla="*/ 1368568 h 2297526"/>
                    <a:gd name="connsiteX129" fmla="*/ 48266 w 1214975"/>
                    <a:gd name="connsiteY129" fmla="*/ 1383876 h 2297526"/>
                    <a:gd name="connsiteX130" fmla="*/ 48266 w 1214975"/>
                    <a:gd name="connsiteY130" fmla="*/ 1383876 h 2297526"/>
                    <a:gd name="connsiteX131" fmla="*/ 44801 w 1214975"/>
                    <a:gd name="connsiteY131" fmla="*/ 1383315 h 2297526"/>
                    <a:gd name="connsiteX132" fmla="*/ 61280 w 1214975"/>
                    <a:gd name="connsiteY132" fmla="*/ 1300781 h 2297526"/>
                    <a:gd name="connsiteX133" fmla="*/ 47218 w 1214975"/>
                    <a:gd name="connsiteY133" fmla="*/ 1278343 h 2297526"/>
                    <a:gd name="connsiteX134" fmla="*/ 47236 w 1214975"/>
                    <a:gd name="connsiteY134" fmla="*/ 1278263 h 2297526"/>
                    <a:gd name="connsiteX135" fmla="*/ 47236 w 1214975"/>
                    <a:gd name="connsiteY135" fmla="*/ 1278263 h 2297526"/>
                    <a:gd name="connsiteX136" fmla="*/ 69676 w 1214975"/>
                    <a:gd name="connsiteY136" fmla="*/ 1264200 h 2297526"/>
                    <a:gd name="connsiteX137" fmla="*/ 69753 w 1214975"/>
                    <a:gd name="connsiteY137" fmla="*/ 1264219 h 2297526"/>
                    <a:gd name="connsiteX138" fmla="*/ 69753 w 1214975"/>
                    <a:gd name="connsiteY138" fmla="*/ 1264219 h 2297526"/>
                    <a:gd name="connsiteX139" fmla="*/ 83803 w 1214975"/>
                    <a:gd name="connsiteY139" fmla="*/ 1286666 h 2297526"/>
                    <a:gd name="connsiteX140" fmla="*/ 83798 w 1214975"/>
                    <a:gd name="connsiteY140" fmla="*/ 1286690 h 2297526"/>
                    <a:gd name="connsiteX141" fmla="*/ 83798 w 1214975"/>
                    <a:gd name="connsiteY141" fmla="*/ 1286690 h 2297526"/>
                    <a:gd name="connsiteX142" fmla="*/ 65540 w 1214975"/>
                    <a:gd name="connsiteY142" fmla="*/ 1301155 h 2297526"/>
                    <a:gd name="connsiteX143" fmla="*/ 65540 w 1214975"/>
                    <a:gd name="connsiteY143" fmla="*/ 1301155 h 2297526"/>
                    <a:gd name="connsiteX144" fmla="*/ 61280 w 1214975"/>
                    <a:gd name="connsiteY144" fmla="*/ 1300640 h 2297526"/>
                    <a:gd name="connsiteX145" fmla="*/ 81691 w 1214975"/>
                    <a:gd name="connsiteY145" fmla="*/ 1218762 h 2297526"/>
                    <a:gd name="connsiteX146" fmla="*/ 68807 w 1214975"/>
                    <a:gd name="connsiteY146" fmla="*/ 1195627 h 2297526"/>
                    <a:gd name="connsiteX147" fmla="*/ 68817 w 1214975"/>
                    <a:gd name="connsiteY147" fmla="*/ 1195589 h 2297526"/>
                    <a:gd name="connsiteX148" fmla="*/ 68817 w 1214975"/>
                    <a:gd name="connsiteY148" fmla="*/ 1195589 h 2297526"/>
                    <a:gd name="connsiteX149" fmla="*/ 91943 w 1214975"/>
                    <a:gd name="connsiteY149" fmla="*/ 1182762 h 2297526"/>
                    <a:gd name="connsiteX150" fmla="*/ 91943 w 1214975"/>
                    <a:gd name="connsiteY150" fmla="*/ 1182762 h 2297526"/>
                    <a:gd name="connsiteX151" fmla="*/ 104828 w 1214975"/>
                    <a:gd name="connsiteY151" fmla="*/ 1205898 h 2297526"/>
                    <a:gd name="connsiteX152" fmla="*/ 104817 w 1214975"/>
                    <a:gd name="connsiteY152" fmla="*/ 1205935 h 2297526"/>
                    <a:gd name="connsiteX153" fmla="*/ 104817 w 1214975"/>
                    <a:gd name="connsiteY153" fmla="*/ 1205935 h 2297526"/>
                    <a:gd name="connsiteX154" fmla="*/ 86841 w 1214975"/>
                    <a:gd name="connsiteY154" fmla="*/ 1219511 h 2297526"/>
                    <a:gd name="connsiteX155" fmla="*/ 86841 w 1214975"/>
                    <a:gd name="connsiteY155" fmla="*/ 1219511 h 2297526"/>
                    <a:gd name="connsiteX156" fmla="*/ 81691 w 1214975"/>
                    <a:gd name="connsiteY156" fmla="*/ 1218762 h 2297526"/>
                    <a:gd name="connsiteX157" fmla="*/ 105894 w 1214975"/>
                    <a:gd name="connsiteY157" fmla="*/ 1138054 h 2297526"/>
                    <a:gd name="connsiteX158" fmla="*/ 94143 w 1214975"/>
                    <a:gd name="connsiteY158" fmla="*/ 1114324 h 2297526"/>
                    <a:gd name="connsiteX159" fmla="*/ 94144 w 1214975"/>
                    <a:gd name="connsiteY159" fmla="*/ 1114319 h 2297526"/>
                    <a:gd name="connsiteX160" fmla="*/ 94144 w 1214975"/>
                    <a:gd name="connsiteY160" fmla="*/ 1114319 h 2297526"/>
                    <a:gd name="connsiteX161" fmla="*/ 117876 w 1214975"/>
                    <a:gd name="connsiteY161" fmla="*/ 1102569 h 2297526"/>
                    <a:gd name="connsiteX162" fmla="*/ 117879 w 1214975"/>
                    <a:gd name="connsiteY162" fmla="*/ 1102569 h 2297526"/>
                    <a:gd name="connsiteX163" fmla="*/ 117879 w 1214975"/>
                    <a:gd name="connsiteY163" fmla="*/ 1102569 h 2297526"/>
                    <a:gd name="connsiteX164" fmla="*/ 129630 w 1214975"/>
                    <a:gd name="connsiteY164" fmla="*/ 1126299 h 2297526"/>
                    <a:gd name="connsiteX165" fmla="*/ 129629 w 1214975"/>
                    <a:gd name="connsiteY165" fmla="*/ 1126304 h 2297526"/>
                    <a:gd name="connsiteX166" fmla="*/ 129629 w 1214975"/>
                    <a:gd name="connsiteY166" fmla="*/ 1126304 h 2297526"/>
                    <a:gd name="connsiteX167" fmla="*/ 111886 w 1214975"/>
                    <a:gd name="connsiteY167" fmla="*/ 1139178 h 2297526"/>
                    <a:gd name="connsiteX168" fmla="*/ 111886 w 1214975"/>
                    <a:gd name="connsiteY168" fmla="*/ 1139178 h 2297526"/>
                    <a:gd name="connsiteX169" fmla="*/ 105894 w 1214975"/>
                    <a:gd name="connsiteY169" fmla="*/ 1138148 h 2297526"/>
                    <a:gd name="connsiteX170" fmla="*/ 133983 w 1214975"/>
                    <a:gd name="connsiteY170" fmla="*/ 1058470 h 2297526"/>
                    <a:gd name="connsiteX171" fmla="*/ 123403 w 1214975"/>
                    <a:gd name="connsiteY171" fmla="*/ 1034220 h 2297526"/>
                    <a:gd name="connsiteX172" fmla="*/ 123403 w 1214975"/>
                    <a:gd name="connsiteY172" fmla="*/ 1034220 h 2297526"/>
                    <a:gd name="connsiteX173" fmla="*/ 147653 w 1214975"/>
                    <a:gd name="connsiteY173" fmla="*/ 1023593 h 2297526"/>
                    <a:gd name="connsiteX174" fmla="*/ 147653 w 1214975"/>
                    <a:gd name="connsiteY174" fmla="*/ 1023593 h 2297526"/>
                    <a:gd name="connsiteX175" fmla="*/ 158299 w 1214975"/>
                    <a:gd name="connsiteY175" fmla="*/ 1047843 h 2297526"/>
                    <a:gd name="connsiteX176" fmla="*/ 158279 w 1214975"/>
                    <a:gd name="connsiteY176" fmla="*/ 1047890 h 2297526"/>
                    <a:gd name="connsiteX177" fmla="*/ 158279 w 1214975"/>
                    <a:gd name="connsiteY177" fmla="*/ 1047890 h 2297526"/>
                    <a:gd name="connsiteX178" fmla="*/ 140818 w 1214975"/>
                    <a:gd name="connsiteY178" fmla="*/ 1059781 h 2297526"/>
                    <a:gd name="connsiteX179" fmla="*/ 140818 w 1214975"/>
                    <a:gd name="connsiteY179" fmla="*/ 1059781 h 2297526"/>
                    <a:gd name="connsiteX180" fmla="*/ 133936 w 1214975"/>
                    <a:gd name="connsiteY180" fmla="*/ 1058657 h 2297526"/>
                    <a:gd name="connsiteX181" fmla="*/ 165770 w 1214975"/>
                    <a:gd name="connsiteY181" fmla="*/ 980430 h 2297526"/>
                    <a:gd name="connsiteX182" fmla="*/ 156407 w 1214975"/>
                    <a:gd name="connsiteY182" fmla="*/ 955712 h 2297526"/>
                    <a:gd name="connsiteX183" fmla="*/ 156407 w 1214975"/>
                    <a:gd name="connsiteY183" fmla="*/ 955712 h 2297526"/>
                    <a:gd name="connsiteX184" fmla="*/ 181125 w 1214975"/>
                    <a:gd name="connsiteY184" fmla="*/ 946349 h 2297526"/>
                    <a:gd name="connsiteX185" fmla="*/ 181125 w 1214975"/>
                    <a:gd name="connsiteY185" fmla="*/ 946349 h 2297526"/>
                    <a:gd name="connsiteX186" fmla="*/ 190488 w 1214975"/>
                    <a:gd name="connsiteY186" fmla="*/ 971067 h 2297526"/>
                    <a:gd name="connsiteX187" fmla="*/ 190488 w 1214975"/>
                    <a:gd name="connsiteY187" fmla="*/ 971067 h 2297526"/>
                    <a:gd name="connsiteX188" fmla="*/ 173213 w 1214975"/>
                    <a:gd name="connsiteY188" fmla="*/ 982256 h 2297526"/>
                    <a:gd name="connsiteX189" fmla="*/ 173213 w 1214975"/>
                    <a:gd name="connsiteY189" fmla="*/ 982256 h 2297526"/>
                    <a:gd name="connsiteX190" fmla="*/ 165723 w 1214975"/>
                    <a:gd name="connsiteY190" fmla="*/ 980617 h 2297526"/>
                    <a:gd name="connsiteX191" fmla="*/ 201302 w 1214975"/>
                    <a:gd name="connsiteY191" fmla="*/ 904170 h 2297526"/>
                    <a:gd name="connsiteX192" fmla="*/ 193062 w 1214975"/>
                    <a:gd name="connsiteY192" fmla="*/ 879030 h 2297526"/>
                    <a:gd name="connsiteX193" fmla="*/ 193062 w 1214975"/>
                    <a:gd name="connsiteY193" fmla="*/ 879030 h 2297526"/>
                    <a:gd name="connsiteX194" fmla="*/ 218202 w 1214975"/>
                    <a:gd name="connsiteY194" fmla="*/ 870744 h 2297526"/>
                    <a:gd name="connsiteX195" fmla="*/ 218202 w 1214975"/>
                    <a:gd name="connsiteY195" fmla="*/ 870744 h 2297526"/>
                    <a:gd name="connsiteX196" fmla="*/ 226301 w 1214975"/>
                    <a:gd name="connsiteY196" fmla="*/ 895743 h 2297526"/>
                    <a:gd name="connsiteX197" fmla="*/ 226301 w 1214975"/>
                    <a:gd name="connsiteY197" fmla="*/ 895743 h 2297526"/>
                    <a:gd name="connsiteX198" fmla="*/ 209541 w 1214975"/>
                    <a:gd name="connsiteY198" fmla="*/ 906042 h 2297526"/>
                    <a:gd name="connsiteX199" fmla="*/ 209541 w 1214975"/>
                    <a:gd name="connsiteY199" fmla="*/ 906042 h 2297526"/>
                    <a:gd name="connsiteX200" fmla="*/ 201302 w 1214975"/>
                    <a:gd name="connsiteY200" fmla="*/ 904170 h 2297526"/>
                    <a:gd name="connsiteX201" fmla="*/ 240298 w 1214975"/>
                    <a:gd name="connsiteY201" fmla="*/ 829267 h 2297526"/>
                    <a:gd name="connsiteX202" fmla="*/ 233229 w 1214975"/>
                    <a:gd name="connsiteY202" fmla="*/ 803753 h 2297526"/>
                    <a:gd name="connsiteX203" fmla="*/ 233229 w 1214975"/>
                    <a:gd name="connsiteY203" fmla="*/ 803753 h 2297526"/>
                    <a:gd name="connsiteX204" fmla="*/ 258743 w 1214975"/>
                    <a:gd name="connsiteY204" fmla="*/ 796684 h 2297526"/>
                    <a:gd name="connsiteX205" fmla="*/ 258743 w 1214975"/>
                    <a:gd name="connsiteY205" fmla="*/ 796684 h 2297526"/>
                    <a:gd name="connsiteX206" fmla="*/ 265812 w 1214975"/>
                    <a:gd name="connsiteY206" fmla="*/ 822197 h 2297526"/>
                    <a:gd name="connsiteX207" fmla="*/ 265812 w 1214975"/>
                    <a:gd name="connsiteY207" fmla="*/ 822197 h 2297526"/>
                    <a:gd name="connsiteX208" fmla="*/ 249521 w 1214975"/>
                    <a:gd name="connsiteY208" fmla="*/ 831560 h 2297526"/>
                    <a:gd name="connsiteX209" fmla="*/ 249521 w 1214975"/>
                    <a:gd name="connsiteY209" fmla="*/ 831560 h 2297526"/>
                    <a:gd name="connsiteX210" fmla="*/ 240111 w 1214975"/>
                    <a:gd name="connsiteY210" fmla="*/ 829501 h 2297526"/>
                    <a:gd name="connsiteX211" fmla="*/ 282759 w 1214975"/>
                    <a:gd name="connsiteY211" fmla="*/ 756517 h 2297526"/>
                    <a:gd name="connsiteX212" fmla="*/ 276897 w 1214975"/>
                    <a:gd name="connsiteY212" fmla="*/ 730689 h 2297526"/>
                    <a:gd name="connsiteX213" fmla="*/ 276907 w 1214975"/>
                    <a:gd name="connsiteY213" fmla="*/ 730675 h 2297526"/>
                    <a:gd name="connsiteX214" fmla="*/ 276907 w 1214975"/>
                    <a:gd name="connsiteY214" fmla="*/ 730675 h 2297526"/>
                    <a:gd name="connsiteX215" fmla="*/ 302732 w 1214975"/>
                    <a:gd name="connsiteY215" fmla="*/ 724814 h 2297526"/>
                    <a:gd name="connsiteX216" fmla="*/ 302749 w 1214975"/>
                    <a:gd name="connsiteY216" fmla="*/ 724824 h 2297526"/>
                    <a:gd name="connsiteX217" fmla="*/ 302749 w 1214975"/>
                    <a:gd name="connsiteY217" fmla="*/ 724824 h 2297526"/>
                    <a:gd name="connsiteX218" fmla="*/ 308611 w 1214975"/>
                    <a:gd name="connsiteY218" fmla="*/ 750651 h 2297526"/>
                    <a:gd name="connsiteX219" fmla="*/ 308600 w 1214975"/>
                    <a:gd name="connsiteY219" fmla="*/ 750665 h 2297526"/>
                    <a:gd name="connsiteX220" fmla="*/ 308600 w 1214975"/>
                    <a:gd name="connsiteY220" fmla="*/ 750665 h 2297526"/>
                    <a:gd name="connsiteX221" fmla="*/ 292730 w 1214975"/>
                    <a:gd name="connsiteY221" fmla="*/ 759419 h 2297526"/>
                    <a:gd name="connsiteX222" fmla="*/ 292730 w 1214975"/>
                    <a:gd name="connsiteY222" fmla="*/ 759419 h 2297526"/>
                    <a:gd name="connsiteX223" fmla="*/ 282572 w 1214975"/>
                    <a:gd name="connsiteY223" fmla="*/ 756751 h 2297526"/>
                    <a:gd name="connsiteX224" fmla="*/ 328637 w 1214975"/>
                    <a:gd name="connsiteY224" fmla="*/ 685874 h 2297526"/>
                    <a:gd name="connsiteX225" fmla="*/ 323947 w 1214975"/>
                    <a:gd name="connsiteY225" fmla="*/ 659812 h 2297526"/>
                    <a:gd name="connsiteX226" fmla="*/ 323955 w 1214975"/>
                    <a:gd name="connsiteY226" fmla="*/ 659798 h 2297526"/>
                    <a:gd name="connsiteX227" fmla="*/ 323955 w 1214975"/>
                    <a:gd name="connsiteY227" fmla="*/ 659798 h 2297526"/>
                    <a:gd name="connsiteX228" fmla="*/ 350019 w 1214975"/>
                    <a:gd name="connsiteY228" fmla="*/ 655108 h 2297526"/>
                    <a:gd name="connsiteX229" fmla="*/ 350031 w 1214975"/>
                    <a:gd name="connsiteY229" fmla="*/ 655117 h 2297526"/>
                    <a:gd name="connsiteX230" fmla="*/ 350031 w 1214975"/>
                    <a:gd name="connsiteY230" fmla="*/ 655117 h 2297526"/>
                    <a:gd name="connsiteX231" fmla="*/ 354721 w 1214975"/>
                    <a:gd name="connsiteY231" fmla="*/ 681179 h 2297526"/>
                    <a:gd name="connsiteX232" fmla="*/ 354713 w 1214975"/>
                    <a:gd name="connsiteY232" fmla="*/ 681193 h 2297526"/>
                    <a:gd name="connsiteX233" fmla="*/ 354713 w 1214975"/>
                    <a:gd name="connsiteY233" fmla="*/ 681193 h 2297526"/>
                    <a:gd name="connsiteX234" fmla="*/ 339357 w 1214975"/>
                    <a:gd name="connsiteY234" fmla="*/ 689151 h 2297526"/>
                    <a:gd name="connsiteX235" fmla="*/ 339357 w 1214975"/>
                    <a:gd name="connsiteY235" fmla="*/ 689151 h 2297526"/>
                    <a:gd name="connsiteX236" fmla="*/ 328450 w 1214975"/>
                    <a:gd name="connsiteY236" fmla="*/ 686108 h 2297526"/>
                    <a:gd name="connsiteX237" fmla="*/ 377792 w 1214975"/>
                    <a:gd name="connsiteY237" fmla="*/ 617525 h 2297526"/>
                    <a:gd name="connsiteX238" fmla="*/ 374421 w 1214975"/>
                    <a:gd name="connsiteY238" fmla="*/ 591262 h 2297526"/>
                    <a:gd name="connsiteX239" fmla="*/ 374421 w 1214975"/>
                    <a:gd name="connsiteY239" fmla="*/ 591262 h 2297526"/>
                    <a:gd name="connsiteX240" fmla="*/ 400684 w 1214975"/>
                    <a:gd name="connsiteY240" fmla="*/ 587892 h 2297526"/>
                    <a:gd name="connsiteX241" fmla="*/ 400684 w 1214975"/>
                    <a:gd name="connsiteY241" fmla="*/ 587892 h 2297526"/>
                    <a:gd name="connsiteX242" fmla="*/ 404055 w 1214975"/>
                    <a:gd name="connsiteY242" fmla="*/ 614154 h 2297526"/>
                    <a:gd name="connsiteX243" fmla="*/ 404055 w 1214975"/>
                    <a:gd name="connsiteY243" fmla="*/ 614154 h 2297526"/>
                    <a:gd name="connsiteX244" fmla="*/ 389215 w 1214975"/>
                    <a:gd name="connsiteY244" fmla="*/ 621411 h 2297526"/>
                    <a:gd name="connsiteX245" fmla="*/ 389215 w 1214975"/>
                    <a:gd name="connsiteY245" fmla="*/ 621411 h 2297526"/>
                    <a:gd name="connsiteX246" fmla="*/ 377605 w 1214975"/>
                    <a:gd name="connsiteY246" fmla="*/ 617759 h 2297526"/>
                    <a:gd name="connsiteX247" fmla="*/ 430084 w 1214975"/>
                    <a:gd name="connsiteY247" fmla="*/ 551564 h 2297526"/>
                    <a:gd name="connsiteX248" fmla="*/ 427972 w 1214975"/>
                    <a:gd name="connsiteY248" fmla="*/ 525165 h 2297526"/>
                    <a:gd name="connsiteX249" fmla="*/ 427977 w 1214975"/>
                    <a:gd name="connsiteY249" fmla="*/ 525160 h 2297526"/>
                    <a:gd name="connsiteX250" fmla="*/ 427977 w 1214975"/>
                    <a:gd name="connsiteY250" fmla="*/ 525160 h 2297526"/>
                    <a:gd name="connsiteX251" fmla="*/ 454375 w 1214975"/>
                    <a:gd name="connsiteY251" fmla="*/ 523049 h 2297526"/>
                    <a:gd name="connsiteX252" fmla="*/ 454380 w 1214975"/>
                    <a:gd name="connsiteY252" fmla="*/ 523054 h 2297526"/>
                    <a:gd name="connsiteX253" fmla="*/ 454380 w 1214975"/>
                    <a:gd name="connsiteY253" fmla="*/ 523054 h 2297526"/>
                    <a:gd name="connsiteX254" fmla="*/ 456492 w 1214975"/>
                    <a:gd name="connsiteY254" fmla="*/ 549452 h 2297526"/>
                    <a:gd name="connsiteX255" fmla="*/ 456487 w 1214975"/>
                    <a:gd name="connsiteY255" fmla="*/ 549457 h 2297526"/>
                    <a:gd name="connsiteX256" fmla="*/ 456487 w 1214975"/>
                    <a:gd name="connsiteY256" fmla="*/ 549457 h 2297526"/>
                    <a:gd name="connsiteX257" fmla="*/ 442443 w 1214975"/>
                    <a:gd name="connsiteY257" fmla="*/ 556011 h 2297526"/>
                    <a:gd name="connsiteX258" fmla="*/ 442443 w 1214975"/>
                    <a:gd name="connsiteY258" fmla="*/ 556011 h 2297526"/>
                    <a:gd name="connsiteX259" fmla="*/ 429896 w 1214975"/>
                    <a:gd name="connsiteY259" fmla="*/ 551798 h 2297526"/>
                    <a:gd name="connsiteX260" fmla="*/ 485512 w 1214975"/>
                    <a:gd name="connsiteY260" fmla="*/ 489207 h 2297526"/>
                    <a:gd name="connsiteX261" fmla="*/ 484622 w 1214975"/>
                    <a:gd name="connsiteY261" fmla="*/ 463787 h 2297526"/>
                    <a:gd name="connsiteX262" fmla="*/ 484622 w 1214975"/>
                    <a:gd name="connsiteY262" fmla="*/ 463787 h 2297526"/>
                    <a:gd name="connsiteX263" fmla="*/ 511073 w 1214975"/>
                    <a:gd name="connsiteY263" fmla="*/ 461867 h 2297526"/>
                    <a:gd name="connsiteX264" fmla="*/ 511073 w 1214975"/>
                    <a:gd name="connsiteY264" fmla="*/ 461867 h 2297526"/>
                    <a:gd name="connsiteX265" fmla="*/ 512215 w 1214975"/>
                    <a:gd name="connsiteY265" fmla="*/ 487531 h 2297526"/>
                    <a:gd name="connsiteX266" fmla="*/ 511915 w 1214975"/>
                    <a:gd name="connsiteY266" fmla="*/ 487849 h 2297526"/>
                    <a:gd name="connsiteX267" fmla="*/ 511915 w 1214975"/>
                    <a:gd name="connsiteY267" fmla="*/ 487849 h 2297526"/>
                    <a:gd name="connsiteX268" fmla="*/ 498245 w 1214975"/>
                    <a:gd name="connsiteY268" fmla="*/ 493982 h 2297526"/>
                    <a:gd name="connsiteX269" fmla="*/ 498245 w 1214975"/>
                    <a:gd name="connsiteY269" fmla="*/ 493982 h 2297526"/>
                    <a:gd name="connsiteX270" fmla="*/ 485325 w 1214975"/>
                    <a:gd name="connsiteY270" fmla="*/ 489441 h 2297526"/>
                    <a:gd name="connsiteX271" fmla="*/ 543655 w 1214975"/>
                    <a:gd name="connsiteY271" fmla="*/ 427599 h 2297526"/>
                    <a:gd name="connsiteX272" fmla="*/ 544058 w 1214975"/>
                    <a:gd name="connsiteY272" fmla="*/ 401121 h 2297526"/>
                    <a:gd name="connsiteX273" fmla="*/ 544077 w 1214975"/>
                    <a:gd name="connsiteY273" fmla="*/ 401102 h 2297526"/>
                    <a:gd name="connsiteX274" fmla="*/ 544077 w 1214975"/>
                    <a:gd name="connsiteY274" fmla="*/ 401102 h 2297526"/>
                    <a:gd name="connsiteX275" fmla="*/ 570555 w 1214975"/>
                    <a:gd name="connsiteY275" fmla="*/ 401505 h 2297526"/>
                    <a:gd name="connsiteX276" fmla="*/ 570574 w 1214975"/>
                    <a:gd name="connsiteY276" fmla="*/ 401524 h 2297526"/>
                    <a:gd name="connsiteX277" fmla="*/ 570574 w 1214975"/>
                    <a:gd name="connsiteY277" fmla="*/ 401524 h 2297526"/>
                    <a:gd name="connsiteX278" fmla="*/ 570152 w 1214975"/>
                    <a:gd name="connsiteY278" fmla="*/ 427974 h 2297526"/>
                    <a:gd name="connsiteX279" fmla="*/ 570152 w 1214975"/>
                    <a:gd name="connsiteY279" fmla="*/ 427974 h 2297526"/>
                    <a:gd name="connsiteX280" fmla="*/ 557091 w 1214975"/>
                    <a:gd name="connsiteY280" fmla="*/ 433264 h 2297526"/>
                    <a:gd name="connsiteX281" fmla="*/ 557091 w 1214975"/>
                    <a:gd name="connsiteY281" fmla="*/ 433264 h 2297526"/>
                    <a:gd name="connsiteX282" fmla="*/ 543655 w 1214975"/>
                    <a:gd name="connsiteY282" fmla="*/ 427599 h 2297526"/>
                    <a:gd name="connsiteX283" fmla="*/ 604842 w 1214975"/>
                    <a:gd name="connsiteY283" fmla="*/ 369783 h 2297526"/>
                    <a:gd name="connsiteX284" fmla="*/ 606480 w 1214975"/>
                    <a:gd name="connsiteY284" fmla="*/ 343380 h 2297526"/>
                    <a:gd name="connsiteX285" fmla="*/ 606480 w 1214975"/>
                    <a:gd name="connsiteY285" fmla="*/ 343380 h 2297526"/>
                    <a:gd name="connsiteX286" fmla="*/ 632912 w 1214975"/>
                    <a:gd name="connsiteY286" fmla="*/ 345000 h 2297526"/>
                    <a:gd name="connsiteX287" fmla="*/ 632930 w 1214975"/>
                    <a:gd name="connsiteY287" fmla="*/ 345019 h 2297526"/>
                    <a:gd name="connsiteX288" fmla="*/ 632930 w 1214975"/>
                    <a:gd name="connsiteY288" fmla="*/ 345019 h 2297526"/>
                    <a:gd name="connsiteX289" fmla="*/ 631268 w 1214975"/>
                    <a:gd name="connsiteY289" fmla="*/ 371450 h 2297526"/>
                    <a:gd name="connsiteX290" fmla="*/ 631245 w 1214975"/>
                    <a:gd name="connsiteY290" fmla="*/ 371469 h 2297526"/>
                    <a:gd name="connsiteX291" fmla="*/ 631245 w 1214975"/>
                    <a:gd name="connsiteY291" fmla="*/ 371469 h 2297526"/>
                    <a:gd name="connsiteX292" fmla="*/ 618886 w 1214975"/>
                    <a:gd name="connsiteY292" fmla="*/ 376150 h 2297526"/>
                    <a:gd name="connsiteX293" fmla="*/ 618886 w 1214975"/>
                    <a:gd name="connsiteY293" fmla="*/ 376150 h 2297526"/>
                    <a:gd name="connsiteX294" fmla="*/ 604842 w 1214975"/>
                    <a:gd name="connsiteY294" fmla="*/ 369971 h 2297526"/>
                    <a:gd name="connsiteX295" fmla="*/ 668697 w 1214975"/>
                    <a:gd name="connsiteY295" fmla="*/ 315245 h 2297526"/>
                    <a:gd name="connsiteX296" fmla="*/ 671599 w 1214975"/>
                    <a:gd name="connsiteY296" fmla="*/ 288935 h 2297526"/>
                    <a:gd name="connsiteX297" fmla="*/ 671599 w 1214975"/>
                    <a:gd name="connsiteY297" fmla="*/ 288935 h 2297526"/>
                    <a:gd name="connsiteX298" fmla="*/ 697909 w 1214975"/>
                    <a:gd name="connsiteY298" fmla="*/ 291884 h 2297526"/>
                    <a:gd name="connsiteX299" fmla="*/ 697909 w 1214975"/>
                    <a:gd name="connsiteY299" fmla="*/ 291884 h 2297526"/>
                    <a:gd name="connsiteX300" fmla="*/ 695006 w 1214975"/>
                    <a:gd name="connsiteY300" fmla="*/ 318194 h 2297526"/>
                    <a:gd name="connsiteX301" fmla="*/ 695006 w 1214975"/>
                    <a:gd name="connsiteY301" fmla="*/ 318194 h 2297526"/>
                    <a:gd name="connsiteX302" fmla="*/ 683303 w 1214975"/>
                    <a:gd name="connsiteY302" fmla="*/ 322314 h 2297526"/>
                    <a:gd name="connsiteX303" fmla="*/ 683303 w 1214975"/>
                    <a:gd name="connsiteY303" fmla="*/ 322314 h 2297526"/>
                    <a:gd name="connsiteX304" fmla="*/ 668697 w 1214975"/>
                    <a:gd name="connsiteY304" fmla="*/ 315245 h 2297526"/>
                    <a:gd name="connsiteX305" fmla="*/ 734986 w 1214975"/>
                    <a:gd name="connsiteY305" fmla="*/ 263749 h 2297526"/>
                    <a:gd name="connsiteX306" fmla="*/ 739199 w 1214975"/>
                    <a:gd name="connsiteY306" fmla="*/ 237626 h 2297526"/>
                    <a:gd name="connsiteX307" fmla="*/ 739199 w 1214975"/>
                    <a:gd name="connsiteY307" fmla="*/ 237626 h 2297526"/>
                    <a:gd name="connsiteX308" fmla="*/ 765321 w 1214975"/>
                    <a:gd name="connsiteY308" fmla="*/ 241793 h 2297526"/>
                    <a:gd name="connsiteX309" fmla="*/ 765321 w 1214975"/>
                    <a:gd name="connsiteY309" fmla="*/ 241793 h 2297526"/>
                    <a:gd name="connsiteX310" fmla="*/ 761174 w 1214975"/>
                    <a:gd name="connsiteY310" fmla="*/ 267948 h 2297526"/>
                    <a:gd name="connsiteX311" fmla="*/ 761155 w 1214975"/>
                    <a:gd name="connsiteY311" fmla="*/ 267962 h 2297526"/>
                    <a:gd name="connsiteX312" fmla="*/ 761155 w 1214975"/>
                    <a:gd name="connsiteY312" fmla="*/ 267962 h 2297526"/>
                    <a:gd name="connsiteX313" fmla="*/ 750200 w 1214975"/>
                    <a:gd name="connsiteY313" fmla="*/ 271520 h 2297526"/>
                    <a:gd name="connsiteX314" fmla="*/ 750200 w 1214975"/>
                    <a:gd name="connsiteY314" fmla="*/ 271520 h 2297526"/>
                    <a:gd name="connsiteX315" fmla="*/ 734986 w 1214975"/>
                    <a:gd name="connsiteY315" fmla="*/ 263749 h 2297526"/>
                    <a:gd name="connsiteX316" fmla="*/ 803943 w 1214975"/>
                    <a:gd name="connsiteY316" fmla="*/ 215062 h 2297526"/>
                    <a:gd name="connsiteX317" fmla="*/ 809374 w 1214975"/>
                    <a:gd name="connsiteY317" fmla="*/ 189174 h 2297526"/>
                    <a:gd name="connsiteX318" fmla="*/ 809374 w 1214975"/>
                    <a:gd name="connsiteY318" fmla="*/ 189174 h 2297526"/>
                    <a:gd name="connsiteX319" fmla="*/ 835295 w 1214975"/>
                    <a:gd name="connsiteY319" fmla="*/ 194586 h 2297526"/>
                    <a:gd name="connsiteX320" fmla="*/ 835309 w 1214975"/>
                    <a:gd name="connsiteY320" fmla="*/ 194604 h 2297526"/>
                    <a:gd name="connsiteX321" fmla="*/ 835309 w 1214975"/>
                    <a:gd name="connsiteY321" fmla="*/ 194604 h 2297526"/>
                    <a:gd name="connsiteX322" fmla="*/ 829878 w 1214975"/>
                    <a:gd name="connsiteY322" fmla="*/ 220492 h 2297526"/>
                    <a:gd name="connsiteX323" fmla="*/ 829878 w 1214975"/>
                    <a:gd name="connsiteY323" fmla="*/ 220492 h 2297526"/>
                    <a:gd name="connsiteX324" fmla="*/ 819626 w 1214975"/>
                    <a:gd name="connsiteY324" fmla="*/ 223582 h 2297526"/>
                    <a:gd name="connsiteX325" fmla="*/ 819626 w 1214975"/>
                    <a:gd name="connsiteY325" fmla="*/ 223582 h 2297526"/>
                    <a:gd name="connsiteX326" fmla="*/ 803943 w 1214975"/>
                    <a:gd name="connsiteY326" fmla="*/ 215062 h 2297526"/>
                    <a:gd name="connsiteX327" fmla="*/ 875054 w 1214975"/>
                    <a:gd name="connsiteY327" fmla="*/ 170120 h 2297526"/>
                    <a:gd name="connsiteX328" fmla="*/ 881711 w 1214975"/>
                    <a:gd name="connsiteY328" fmla="*/ 144488 h 2297526"/>
                    <a:gd name="connsiteX329" fmla="*/ 881749 w 1214975"/>
                    <a:gd name="connsiteY329" fmla="*/ 144466 h 2297526"/>
                    <a:gd name="connsiteX330" fmla="*/ 881749 w 1214975"/>
                    <a:gd name="connsiteY330" fmla="*/ 144466 h 2297526"/>
                    <a:gd name="connsiteX331" fmla="*/ 907356 w 1214975"/>
                    <a:gd name="connsiteY331" fmla="*/ 151113 h 2297526"/>
                    <a:gd name="connsiteX332" fmla="*/ 907356 w 1214975"/>
                    <a:gd name="connsiteY332" fmla="*/ 151113 h 2297526"/>
                    <a:gd name="connsiteX333" fmla="*/ 900732 w 1214975"/>
                    <a:gd name="connsiteY333" fmla="*/ 176754 h 2297526"/>
                    <a:gd name="connsiteX334" fmla="*/ 900709 w 1214975"/>
                    <a:gd name="connsiteY334" fmla="*/ 176768 h 2297526"/>
                    <a:gd name="connsiteX335" fmla="*/ 900709 w 1214975"/>
                    <a:gd name="connsiteY335" fmla="*/ 176768 h 2297526"/>
                    <a:gd name="connsiteX336" fmla="*/ 891346 w 1214975"/>
                    <a:gd name="connsiteY336" fmla="*/ 179342 h 2297526"/>
                    <a:gd name="connsiteX337" fmla="*/ 891346 w 1214975"/>
                    <a:gd name="connsiteY337" fmla="*/ 179342 h 2297526"/>
                    <a:gd name="connsiteX338" fmla="*/ 875054 w 1214975"/>
                    <a:gd name="connsiteY338" fmla="*/ 170120 h 2297526"/>
                    <a:gd name="connsiteX339" fmla="*/ 948272 w 1214975"/>
                    <a:gd name="connsiteY339" fmla="*/ 128408 h 2297526"/>
                    <a:gd name="connsiteX340" fmla="*/ 956174 w 1214975"/>
                    <a:gd name="connsiteY340" fmla="*/ 103133 h 2297526"/>
                    <a:gd name="connsiteX341" fmla="*/ 956184 w 1214975"/>
                    <a:gd name="connsiteY341" fmla="*/ 103129 h 2297526"/>
                    <a:gd name="connsiteX342" fmla="*/ 956184 w 1214975"/>
                    <a:gd name="connsiteY342" fmla="*/ 103129 h 2297526"/>
                    <a:gd name="connsiteX343" fmla="*/ 981459 w 1214975"/>
                    <a:gd name="connsiteY343" fmla="*/ 111032 h 2297526"/>
                    <a:gd name="connsiteX344" fmla="*/ 981463 w 1214975"/>
                    <a:gd name="connsiteY344" fmla="*/ 111040 h 2297526"/>
                    <a:gd name="connsiteX345" fmla="*/ 981463 w 1214975"/>
                    <a:gd name="connsiteY345" fmla="*/ 111040 h 2297526"/>
                    <a:gd name="connsiteX346" fmla="*/ 973561 w 1214975"/>
                    <a:gd name="connsiteY346" fmla="*/ 136316 h 2297526"/>
                    <a:gd name="connsiteX347" fmla="*/ 973552 w 1214975"/>
                    <a:gd name="connsiteY347" fmla="*/ 136320 h 2297526"/>
                    <a:gd name="connsiteX348" fmla="*/ 973552 w 1214975"/>
                    <a:gd name="connsiteY348" fmla="*/ 136320 h 2297526"/>
                    <a:gd name="connsiteX349" fmla="*/ 964891 w 1214975"/>
                    <a:gd name="connsiteY349" fmla="*/ 138427 h 2297526"/>
                    <a:gd name="connsiteX350" fmla="*/ 964891 w 1214975"/>
                    <a:gd name="connsiteY350" fmla="*/ 138427 h 2297526"/>
                    <a:gd name="connsiteX351" fmla="*/ 948272 w 1214975"/>
                    <a:gd name="connsiteY351" fmla="*/ 128268 h 2297526"/>
                    <a:gd name="connsiteX352" fmla="*/ 1023409 w 1214975"/>
                    <a:gd name="connsiteY352" fmla="*/ 90302 h 2297526"/>
                    <a:gd name="connsiteX353" fmla="*/ 1032458 w 1214975"/>
                    <a:gd name="connsiteY353" fmla="*/ 65413 h 2297526"/>
                    <a:gd name="connsiteX354" fmla="*/ 1032491 w 1214975"/>
                    <a:gd name="connsiteY354" fmla="*/ 65396 h 2297526"/>
                    <a:gd name="connsiteX355" fmla="*/ 1032491 w 1214975"/>
                    <a:gd name="connsiteY355" fmla="*/ 65396 h 2297526"/>
                    <a:gd name="connsiteX356" fmla="*/ 1057350 w 1214975"/>
                    <a:gd name="connsiteY356" fmla="*/ 74478 h 2297526"/>
                    <a:gd name="connsiteX357" fmla="*/ 1057350 w 1214975"/>
                    <a:gd name="connsiteY357" fmla="*/ 74478 h 2297526"/>
                    <a:gd name="connsiteX358" fmla="*/ 1048300 w 1214975"/>
                    <a:gd name="connsiteY358" fmla="*/ 99367 h 2297526"/>
                    <a:gd name="connsiteX359" fmla="*/ 1048268 w 1214975"/>
                    <a:gd name="connsiteY359" fmla="*/ 99384 h 2297526"/>
                    <a:gd name="connsiteX360" fmla="*/ 1048268 w 1214975"/>
                    <a:gd name="connsiteY360" fmla="*/ 99384 h 2297526"/>
                    <a:gd name="connsiteX361" fmla="*/ 1040403 w 1214975"/>
                    <a:gd name="connsiteY361" fmla="*/ 101116 h 2297526"/>
                    <a:gd name="connsiteX362" fmla="*/ 1040403 w 1214975"/>
                    <a:gd name="connsiteY362" fmla="*/ 101116 h 2297526"/>
                    <a:gd name="connsiteX363" fmla="*/ 1023409 w 1214975"/>
                    <a:gd name="connsiteY363" fmla="*/ 90161 h 2297526"/>
                    <a:gd name="connsiteX364" fmla="*/ 1100138 w 1214975"/>
                    <a:gd name="connsiteY364" fmla="*/ 55612 h 2297526"/>
                    <a:gd name="connsiteX365" fmla="*/ 1110367 w 1214975"/>
                    <a:gd name="connsiteY365" fmla="*/ 31185 h 2297526"/>
                    <a:gd name="connsiteX366" fmla="*/ 1110390 w 1214975"/>
                    <a:gd name="connsiteY366" fmla="*/ 31175 h 2297526"/>
                    <a:gd name="connsiteX367" fmla="*/ 1110390 w 1214975"/>
                    <a:gd name="connsiteY367" fmla="*/ 31175 h 2297526"/>
                    <a:gd name="connsiteX368" fmla="*/ 1134780 w 1214975"/>
                    <a:gd name="connsiteY368" fmla="*/ 41427 h 2297526"/>
                    <a:gd name="connsiteX369" fmla="*/ 1134780 w 1214975"/>
                    <a:gd name="connsiteY369" fmla="*/ 41427 h 2297526"/>
                    <a:gd name="connsiteX370" fmla="*/ 1124575 w 1214975"/>
                    <a:gd name="connsiteY370" fmla="*/ 65864 h 2297526"/>
                    <a:gd name="connsiteX371" fmla="*/ 1124575 w 1214975"/>
                    <a:gd name="connsiteY371" fmla="*/ 65864 h 2297526"/>
                    <a:gd name="connsiteX372" fmla="*/ 1124575 w 1214975"/>
                    <a:gd name="connsiteY372" fmla="*/ 65864 h 2297526"/>
                    <a:gd name="connsiteX373" fmla="*/ 1117459 w 1214975"/>
                    <a:gd name="connsiteY373" fmla="*/ 67269 h 2297526"/>
                    <a:gd name="connsiteX374" fmla="*/ 1117459 w 1214975"/>
                    <a:gd name="connsiteY374" fmla="*/ 67269 h 2297526"/>
                    <a:gd name="connsiteX375" fmla="*/ 1100138 w 1214975"/>
                    <a:gd name="connsiteY375" fmla="*/ 55612 h 2297526"/>
                    <a:gd name="connsiteX376" fmla="*/ 1178646 w 1214975"/>
                    <a:gd name="connsiteY376" fmla="*/ 24995 h 2297526"/>
                    <a:gd name="connsiteX377" fmla="*/ 1190012 w 1214975"/>
                    <a:gd name="connsiteY377" fmla="*/ 1077 h 2297526"/>
                    <a:gd name="connsiteX378" fmla="*/ 1190021 w 1214975"/>
                    <a:gd name="connsiteY378" fmla="*/ 1073 h 2297526"/>
                    <a:gd name="connsiteX379" fmla="*/ 1190021 w 1214975"/>
                    <a:gd name="connsiteY379" fmla="*/ 1073 h 2297526"/>
                    <a:gd name="connsiteX380" fmla="*/ 1213897 w 1214975"/>
                    <a:gd name="connsiteY380" fmla="*/ 12449 h 2297526"/>
                    <a:gd name="connsiteX381" fmla="*/ 1213897 w 1214975"/>
                    <a:gd name="connsiteY381" fmla="*/ 12449 h 2297526"/>
                    <a:gd name="connsiteX382" fmla="*/ 1202568 w 1214975"/>
                    <a:gd name="connsiteY382" fmla="*/ 36325 h 2297526"/>
                    <a:gd name="connsiteX383" fmla="*/ 1202568 w 1214975"/>
                    <a:gd name="connsiteY383" fmla="*/ 36325 h 2297526"/>
                    <a:gd name="connsiteX384" fmla="*/ 1196295 w 1214975"/>
                    <a:gd name="connsiteY384" fmla="*/ 37448 h 2297526"/>
                    <a:gd name="connsiteX385" fmla="*/ 1196295 w 1214975"/>
                    <a:gd name="connsiteY385" fmla="*/ 37448 h 2297526"/>
                    <a:gd name="connsiteX386" fmla="*/ 1178646 w 1214975"/>
                    <a:gd name="connsiteY386" fmla="*/ 24995 h 2297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</a:cxnLst>
                  <a:rect l="l" t="t" r="r" b="b"/>
                  <a:pathLst>
                    <a:path w="1214975" h="2297526">
                      <a:moveTo>
                        <a:pt x="103647" y="2285100"/>
                      </a:moveTo>
                      <a:lnTo>
                        <a:pt x="103647" y="2285100"/>
                      </a:lnTo>
                      <a:cubicBezTo>
                        <a:pt x="100136" y="2285100"/>
                        <a:pt x="105239" y="2264549"/>
                        <a:pt x="115023" y="2261084"/>
                      </a:cubicBezTo>
                      <a:lnTo>
                        <a:pt x="115023" y="2261084"/>
                      </a:lnTo>
                      <a:cubicBezTo>
                        <a:pt x="124743" y="2257643"/>
                        <a:pt x="135416" y="2262709"/>
                        <a:pt x="138898" y="2272413"/>
                      </a:cubicBezTo>
                      <a:lnTo>
                        <a:pt x="138898" y="2272413"/>
                      </a:lnTo>
                      <a:cubicBezTo>
                        <a:pt x="142335" y="2282146"/>
                        <a:pt x="137247" y="2292824"/>
                        <a:pt x="127522" y="2296289"/>
                      </a:cubicBezTo>
                      <a:lnTo>
                        <a:pt x="127522" y="2296289"/>
                      </a:lnTo>
                      <a:cubicBezTo>
                        <a:pt x="125531" y="2297038"/>
                        <a:pt x="123424" y="2297436"/>
                        <a:pt x="121296" y="2297459"/>
                      </a:cubicBezTo>
                      <a:lnTo>
                        <a:pt x="121296" y="2297459"/>
                      </a:lnTo>
                      <a:cubicBezTo>
                        <a:pt x="113188" y="2298189"/>
                        <a:pt x="105735" y="2292970"/>
                        <a:pt x="103647" y="2285100"/>
                      </a:cubicBezTo>
                      <a:close/>
                      <a:moveTo>
                        <a:pt x="77056" y="2204018"/>
                      </a:moveTo>
                      <a:cubicBezTo>
                        <a:pt x="74023" y="2194130"/>
                        <a:pt x="79580" y="2183658"/>
                        <a:pt x="89467" y="2180624"/>
                      </a:cubicBezTo>
                      <a:cubicBezTo>
                        <a:pt x="89481" y="2180620"/>
                        <a:pt x="89495" y="2180615"/>
                        <a:pt x="89509" y="2180610"/>
                      </a:cubicBezTo>
                      <a:lnTo>
                        <a:pt x="89509" y="2180610"/>
                      </a:lnTo>
                      <a:cubicBezTo>
                        <a:pt x="99399" y="2177586"/>
                        <a:pt x="109868" y="2183148"/>
                        <a:pt x="112894" y="2193040"/>
                      </a:cubicBezTo>
                      <a:cubicBezTo>
                        <a:pt x="112902" y="2193063"/>
                        <a:pt x="112909" y="2193086"/>
                        <a:pt x="112916" y="2193110"/>
                      </a:cubicBezTo>
                      <a:lnTo>
                        <a:pt x="112916" y="2193110"/>
                      </a:lnTo>
                      <a:cubicBezTo>
                        <a:pt x="115949" y="2202997"/>
                        <a:pt x="110393" y="2213469"/>
                        <a:pt x="100506" y="2216503"/>
                      </a:cubicBezTo>
                      <a:cubicBezTo>
                        <a:pt x="100492" y="2216508"/>
                        <a:pt x="100478" y="2216512"/>
                        <a:pt x="100464" y="2216517"/>
                      </a:cubicBezTo>
                      <a:lnTo>
                        <a:pt x="100464" y="2216517"/>
                      </a:lnTo>
                      <a:cubicBezTo>
                        <a:pt x="98703" y="2217051"/>
                        <a:pt x="96873" y="2217322"/>
                        <a:pt x="95033" y="2217313"/>
                      </a:cubicBezTo>
                      <a:lnTo>
                        <a:pt x="95033" y="2217313"/>
                      </a:lnTo>
                      <a:cubicBezTo>
                        <a:pt x="86762" y="2217336"/>
                        <a:pt x="79455" y="2211934"/>
                        <a:pt x="77056" y="2204018"/>
                      </a:cubicBezTo>
                      <a:close/>
                      <a:moveTo>
                        <a:pt x="54258" y="2121999"/>
                      </a:moveTo>
                      <a:cubicBezTo>
                        <a:pt x="51579" y="2111789"/>
                        <a:pt x="57643" y="2101335"/>
                        <a:pt x="67834" y="2098592"/>
                      </a:cubicBezTo>
                      <a:lnTo>
                        <a:pt x="67834" y="2098592"/>
                      </a:lnTo>
                      <a:cubicBezTo>
                        <a:pt x="77703" y="2096176"/>
                        <a:pt x="87724" y="2101953"/>
                        <a:pt x="90586" y="2111700"/>
                      </a:cubicBezTo>
                      <a:lnTo>
                        <a:pt x="90586" y="2111700"/>
                      </a:lnTo>
                      <a:cubicBezTo>
                        <a:pt x="93079" y="2121882"/>
                        <a:pt x="87086" y="2132214"/>
                        <a:pt x="77010" y="2135107"/>
                      </a:cubicBezTo>
                      <a:lnTo>
                        <a:pt x="77010" y="2135107"/>
                      </a:lnTo>
                      <a:cubicBezTo>
                        <a:pt x="75488" y="2135566"/>
                        <a:pt x="73916" y="2135832"/>
                        <a:pt x="72328" y="2135903"/>
                      </a:cubicBezTo>
                      <a:lnTo>
                        <a:pt x="72328" y="2135903"/>
                      </a:lnTo>
                      <a:cubicBezTo>
                        <a:pt x="63852" y="2135893"/>
                        <a:pt x="56440" y="2130191"/>
                        <a:pt x="54258" y="2121999"/>
                      </a:cubicBezTo>
                      <a:close/>
                      <a:moveTo>
                        <a:pt x="35532" y="2038950"/>
                      </a:moveTo>
                      <a:cubicBezTo>
                        <a:pt x="33493" y="2028815"/>
                        <a:pt x="40052" y="2018946"/>
                        <a:pt x="50185" y="2016900"/>
                      </a:cubicBezTo>
                      <a:lnTo>
                        <a:pt x="50185" y="2016900"/>
                      </a:lnTo>
                      <a:cubicBezTo>
                        <a:pt x="60304" y="2014859"/>
                        <a:pt x="70167" y="2021390"/>
                        <a:pt x="72235" y="2031506"/>
                      </a:cubicBezTo>
                      <a:lnTo>
                        <a:pt x="72235" y="2031506"/>
                      </a:lnTo>
                      <a:cubicBezTo>
                        <a:pt x="74305" y="2041637"/>
                        <a:pt x="67768" y="2051529"/>
                        <a:pt x="57636" y="2053603"/>
                      </a:cubicBezTo>
                      <a:cubicBezTo>
                        <a:pt x="57633" y="2053603"/>
                        <a:pt x="57631" y="2053603"/>
                        <a:pt x="57628" y="2053603"/>
                      </a:cubicBezTo>
                      <a:lnTo>
                        <a:pt x="57628" y="2053603"/>
                      </a:lnTo>
                      <a:cubicBezTo>
                        <a:pt x="56394" y="2053842"/>
                        <a:pt x="55140" y="2053968"/>
                        <a:pt x="53883" y="2053977"/>
                      </a:cubicBezTo>
                      <a:lnTo>
                        <a:pt x="53883" y="2053977"/>
                      </a:lnTo>
                      <a:cubicBezTo>
                        <a:pt x="44899" y="2054066"/>
                        <a:pt x="37119" y="2047756"/>
                        <a:pt x="35345" y="2038950"/>
                      </a:cubicBezTo>
                      <a:close/>
                      <a:moveTo>
                        <a:pt x="20458" y="1955106"/>
                      </a:moveTo>
                      <a:cubicBezTo>
                        <a:pt x="18891" y="1944881"/>
                        <a:pt x="25909" y="1935326"/>
                        <a:pt x="36131" y="1933758"/>
                      </a:cubicBezTo>
                      <a:cubicBezTo>
                        <a:pt x="36134" y="1933758"/>
                        <a:pt x="36138" y="1933758"/>
                        <a:pt x="36141" y="1933758"/>
                      </a:cubicBezTo>
                      <a:lnTo>
                        <a:pt x="36141" y="1933758"/>
                      </a:lnTo>
                      <a:cubicBezTo>
                        <a:pt x="46363" y="1932190"/>
                        <a:pt x="55920" y="1939207"/>
                        <a:pt x="57487" y="1949432"/>
                      </a:cubicBezTo>
                      <a:cubicBezTo>
                        <a:pt x="57487" y="1949436"/>
                        <a:pt x="57488" y="1949436"/>
                        <a:pt x="57488" y="1949441"/>
                      </a:cubicBezTo>
                      <a:lnTo>
                        <a:pt x="57488" y="1949441"/>
                      </a:lnTo>
                      <a:cubicBezTo>
                        <a:pt x="59054" y="1959665"/>
                        <a:pt x="52037" y="1969220"/>
                        <a:pt x="41815" y="1970788"/>
                      </a:cubicBezTo>
                      <a:cubicBezTo>
                        <a:pt x="41811" y="1970788"/>
                        <a:pt x="41808" y="1970788"/>
                        <a:pt x="41805" y="1970788"/>
                      </a:cubicBezTo>
                      <a:lnTo>
                        <a:pt x="41805" y="1970788"/>
                      </a:lnTo>
                      <a:cubicBezTo>
                        <a:pt x="40855" y="1970859"/>
                        <a:pt x="39900" y="1970859"/>
                        <a:pt x="38950" y="1970788"/>
                      </a:cubicBezTo>
                      <a:lnTo>
                        <a:pt x="38950" y="1970788"/>
                      </a:lnTo>
                      <a:cubicBezTo>
                        <a:pt x="29776" y="1970798"/>
                        <a:pt x="21948" y="1964155"/>
                        <a:pt x="20458" y="1955106"/>
                      </a:cubicBezTo>
                      <a:close/>
                      <a:moveTo>
                        <a:pt x="9363" y="1870652"/>
                      </a:moveTo>
                      <a:cubicBezTo>
                        <a:pt x="8275" y="1860367"/>
                        <a:pt x="15730" y="1851150"/>
                        <a:pt x="26015" y="1850059"/>
                      </a:cubicBezTo>
                      <a:cubicBezTo>
                        <a:pt x="26035" y="1850059"/>
                        <a:pt x="26055" y="1850054"/>
                        <a:pt x="26076" y="1850054"/>
                      </a:cubicBezTo>
                      <a:lnTo>
                        <a:pt x="26076" y="1850054"/>
                      </a:lnTo>
                      <a:cubicBezTo>
                        <a:pt x="36352" y="1848888"/>
                        <a:pt x="45626" y="1856276"/>
                        <a:pt x="46791" y="1866551"/>
                      </a:cubicBezTo>
                      <a:cubicBezTo>
                        <a:pt x="46799" y="1866622"/>
                        <a:pt x="46807" y="1866697"/>
                        <a:pt x="46814" y="1866767"/>
                      </a:cubicBezTo>
                      <a:lnTo>
                        <a:pt x="46814" y="1866767"/>
                      </a:lnTo>
                      <a:cubicBezTo>
                        <a:pt x="47878" y="1877042"/>
                        <a:pt x="40421" y="1886237"/>
                        <a:pt x="30148" y="1887318"/>
                      </a:cubicBezTo>
                      <a:lnTo>
                        <a:pt x="30148" y="1887318"/>
                      </a:lnTo>
                      <a:lnTo>
                        <a:pt x="28182" y="1887318"/>
                      </a:lnTo>
                      <a:lnTo>
                        <a:pt x="28089" y="1887318"/>
                      </a:lnTo>
                      <a:cubicBezTo>
                        <a:pt x="18500" y="1887374"/>
                        <a:pt x="10417" y="1880184"/>
                        <a:pt x="9363" y="1870652"/>
                      </a:cubicBezTo>
                      <a:close/>
                      <a:moveTo>
                        <a:pt x="2762" y="1785778"/>
                      </a:moveTo>
                      <a:cubicBezTo>
                        <a:pt x="2177" y="1775451"/>
                        <a:pt x="10073" y="1766607"/>
                        <a:pt x="20399" y="1766022"/>
                      </a:cubicBezTo>
                      <a:cubicBezTo>
                        <a:pt x="20403" y="1766022"/>
                        <a:pt x="20407" y="1766022"/>
                        <a:pt x="20411" y="1766022"/>
                      </a:cubicBezTo>
                      <a:lnTo>
                        <a:pt x="20411" y="1766022"/>
                      </a:lnTo>
                      <a:cubicBezTo>
                        <a:pt x="30736" y="1765437"/>
                        <a:pt x="39581" y="1773335"/>
                        <a:pt x="40166" y="1783657"/>
                      </a:cubicBezTo>
                      <a:cubicBezTo>
                        <a:pt x="40166" y="1783662"/>
                        <a:pt x="40167" y="1783667"/>
                        <a:pt x="40167" y="1783671"/>
                      </a:cubicBezTo>
                      <a:lnTo>
                        <a:pt x="40167" y="1783671"/>
                      </a:lnTo>
                      <a:cubicBezTo>
                        <a:pt x="40725" y="1793984"/>
                        <a:pt x="32829" y="1802800"/>
                        <a:pt x="22518" y="1803380"/>
                      </a:cubicBezTo>
                      <a:lnTo>
                        <a:pt x="21441" y="1803380"/>
                      </a:lnTo>
                      <a:cubicBezTo>
                        <a:pt x="11540" y="1803375"/>
                        <a:pt x="3356" y="1795660"/>
                        <a:pt x="2762" y="1785778"/>
                      </a:cubicBezTo>
                      <a:close/>
                      <a:moveTo>
                        <a:pt x="0" y="1700342"/>
                      </a:moveTo>
                      <a:cubicBezTo>
                        <a:pt x="0" y="1690000"/>
                        <a:pt x="8384" y="1681616"/>
                        <a:pt x="18726" y="1681616"/>
                      </a:cubicBezTo>
                      <a:lnTo>
                        <a:pt x="18726" y="1681616"/>
                      </a:lnTo>
                      <a:cubicBezTo>
                        <a:pt x="28923" y="1681616"/>
                        <a:pt x="37248" y="1689771"/>
                        <a:pt x="37452" y="1699967"/>
                      </a:cubicBezTo>
                      <a:lnTo>
                        <a:pt x="37452" y="1699967"/>
                      </a:lnTo>
                      <a:cubicBezTo>
                        <a:pt x="37452" y="1710308"/>
                        <a:pt x="29068" y="1718693"/>
                        <a:pt x="18726" y="1718693"/>
                      </a:cubicBezTo>
                      <a:lnTo>
                        <a:pt x="18726" y="1718693"/>
                      </a:lnTo>
                      <a:cubicBezTo>
                        <a:pt x="8528" y="1718693"/>
                        <a:pt x="204" y="1710538"/>
                        <a:pt x="0" y="1700342"/>
                      </a:cubicBezTo>
                      <a:close/>
                      <a:moveTo>
                        <a:pt x="19334" y="1634380"/>
                      </a:moveTo>
                      <a:cubicBezTo>
                        <a:pt x="9252" y="1634240"/>
                        <a:pt x="1192" y="1625954"/>
                        <a:pt x="1333" y="1615870"/>
                      </a:cubicBezTo>
                      <a:cubicBezTo>
                        <a:pt x="1336" y="1615626"/>
                        <a:pt x="1344" y="1615383"/>
                        <a:pt x="1358" y="1615140"/>
                      </a:cubicBezTo>
                      <a:lnTo>
                        <a:pt x="1358" y="1615140"/>
                      </a:lnTo>
                      <a:cubicBezTo>
                        <a:pt x="1838" y="1604850"/>
                        <a:pt x="10540" y="1596882"/>
                        <a:pt x="20832" y="1597303"/>
                      </a:cubicBezTo>
                      <a:lnTo>
                        <a:pt x="20832" y="1597303"/>
                      </a:lnTo>
                      <a:cubicBezTo>
                        <a:pt x="31122" y="1597734"/>
                        <a:pt x="39132" y="1606395"/>
                        <a:pt x="38762" y="1616684"/>
                      </a:cubicBezTo>
                      <a:lnTo>
                        <a:pt x="38762" y="1616684"/>
                      </a:lnTo>
                      <a:cubicBezTo>
                        <a:pt x="38287" y="1626679"/>
                        <a:pt x="30041" y="1634530"/>
                        <a:pt x="20037" y="1634521"/>
                      </a:cubicBezTo>
                      <a:lnTo>
                        <a:pt x="19334" y="1634521"/>
                      </a:lnTo>
                      <a:close/>
                      <a:moveTo>
                        <a:pt x="24016" y="1550629"/>
                      </a:moveTo>
                      <a:cubicBezTo>
                        <a:pt x="13714" y="1549712"/>
                        <a:pt x="6106" y="1540620"/>
                        <a:pt x="7022" y="1530321"/>
                      </a:cubicBezTo>
                      <a:cubicBezTo>
                        <a:pt x="7022" y="1530316"/>
                        <a:pt x="7022" y="1530316"/>
                        <a:pt x="7022" y="1530312"/>
                      </a:cubicBezTo>
                      <a:lnTo>
                        <a:pt x="7022" y="1530312"/>
                      </a:lnTo>
                      <a:cubicBezTo>
                        <a:pt x="7938" y="1520013"/>
                        <a:pt x="17031" y="1512401"/>
                        <a:pt x="27332" y="1513318"/>
                      </a:cubicBezTo>
                      <a:cubicBezTo>
                        <a:pt x="27335" y="1513318"/>
                        <a:pt x="27337" y="1513318"/>
                        <a:pt x="27340" y="1513318"/>
                      </a:cubicBezTo>
                      <a:lnTo>
                        <a:pt x="27340" y="1513318"/>
                      </a:lnTo>
                      <a:cubicBezTo>
                        <a:pt x="37624" y="1514236"/>
                        <a:pt x="45226" y="1523304"/>
                        <a:pt x="44333" y="1533589"/>
                      </a:cubicBezTo>
                      <a:lnTo>
                        <a:pt x="44333" y="1533589"/>
                      </a:lnTo>
                      <a:cubicBezTo>
                        <a:pt x="43482" y="1543284"/>
                        <a:pt x="35342" y="1550713"/>
                        <a:pt x="25607" y="1550676"/>
                      </a:cubicBezTo>
                      <a:lnTo>
                        <a:pt x="23782" y="1550676"/>
                      </a:lnTo>
                      <a:close/>
                      <a:moveTo>
                        <a:pt x="32302" y="1466878"/>
                      </a:moveTo>
                      <a:cubicBezTo>
                        <a:pt x="22056" y="1465474"/>
                        <a:pt x="14886" y="1456032"/>
                        <a:pt x="16288" y="1445788"/>
                      </a:cubicBezTo>
                      <a:cubicBezTo>
                        <a:pt x="16289" y="1445779"/>
                        <a:pt x="16290" y="1445770"/>
                        <a:pt x="16291" y="1445765"/>
                      </a:cubicBezTo>
                      <a:lnTo>
                        <a:pt x="16291" y="1445765"/>
                      </a:lnTo>
                      <a:cubicBezTo>
                        <a:pt x="17513" y="1435494"/>
                        <a:pt x="26828" y="1428158"/>
                        <a:pt x="37097" y="1429380"/>
                      </a:cubicBezTo>
                      <a:cubicBezTo>
                        <a:pt x="37215" y="1429394"/>
                        <a:pt x="37334" y="1429413"/>
                        <a:pt x="37452" y="1429427"/>
                      </a:cubicBezTo>
                      <a:lnTo>
                        <a:pt x="37452" y="1429427"/>
                      </a:lnTo>
                      <a:cubicBezTo>
                        <a:pt x="47701" y="1430808"/>
                        <a:pt x="54890" y="1440236"/>
                        <a:pt x="53510" y="1450484"/>
                      </a:cubicBezTo>
                      <a:cubicBezTo>
                        <a:pt x="53510" y="1450489"/>
                        <a:pt x="53509" y="1450489"/>
                        <a:pt x="53509" y="1450493"/>
                      </a:cubicBezTo>
                      <a:lnTo>
                        <a:pt x="53509" y="1450493"/>
                      </a:lnTo>
                      <a:cubicBezTo>
                        <a:pt x="52236" y="1459837"/>
                        <a:pt x="44213" y="1466775"/>
                        <a:pt x="34783" y="1466691"/>
                      </a:cubicBezTo>
                      <a:lnTo>
                        <a:pt x="34783" y="1466691"/>
                      </a:lnTo>
                      <a:close/>
                      <a:moveTo>
                        <a:pt x="44801" y="1383455"/>
                      </a:moveTo>
                      <a:cubicBezTo>
                        <a:pt x="34645" y="1381559"/>
                        <a:pt x="27941" y="1371798"/>
                        <a:pt x="29821" y="1361640"/>
                      </a:cubicBezTo>
                      <a:lnTo>
                        <a:pt x="29821" y="1361640"/>
                      </a:lnTo>
                      <a:cubicBezTo>
                        <a:pt x="31715" y="1351481"/>
                        <a:pt x="41477" y="1344777"/>
                        <a:pt x="51636" y="1346659"/>
                      </a:cubicBezTo>
                      <a:lnTo>
                        <a:pt x="51636" y="1346659"/>
                      </a:lnTo>
                      <a:cubicBezTo>
                        <a:pt x="61809" y="1348522"/>
                        <a:pt x="68547" y="1358278"/>
                        <a:pt x="66686" y="1368451"/>
                      </a:cubicBezTo>
                      <a:cubicBezTo>
                        <a:pt x="66679" y="1368489"/>
                        <a:pt x="66671" y="1368531"/>
                        <a:pt x="66664" y="1368568"/>
                      </a:cubicBezTo>
                      <a:lnTo>
                        <a:pt x="66664" y="1368568"/>
                      </a:lnTo>
                      <a:cubicBezTo>
                        <a:pt x="65018" y="1377435"/>
                        <a:pt x="57284" y="1383872"/>
                        <a:pt x="48266" y="1383876"/>
                      </a:cubicBezTo>
                      <a:lnTo>
                        <a:pt x="48266" y="1383876"/>
                      </a:lnTo>
                      <a:cubicBezTo>
                        <a:pt x="47095" y="1383806"/>
                        <a:pt x="45934" y="1383619"/>
                        <a:pt x="44801" y="1383315"/>
                      </a:cubicBezTo>
                      <a:close/>
                      <a:moveTo>
                        <a:pt x="61280" y="1300781"/>
                      </a:moveTo>
                      <a:cubicBezTo>
                        <a:pt x="51200" y="1298468"/>
                        <a:pt x="44904" y="1288422"/>
                        <a:pt x="47218" y="1278343"/>
                      </a:cubicBezTo>
                      <a:cubicBezTo>
                        <a:pt x="47224" y="1278315"/>
                        <a:pt x="47230" y="1278291"/>
                        <a:pt x="47236" y="1278263"/>
                      </a:cubicBezTo>
                      <a:lnTo>
                        <a:pt x="47236" y="1278263"/>
                      </a:lnTo>
                      <a:cubicBezTo>
                        <a:pt x="49549" y="1268184"/>
                        <a:pt x="59596" y="1261888"/>
                        <a:pt x="69676" y="1264200"/>
                      </a:cubicBezTo>
                      <a:cubicBezTo>
                        <a:pt x="69702" y="1264205"/>
                        <a:pt x="69728" y="1264214"/>
                        <a:pt x="69753" y="1264219"/>
                      </a:cubicBezTo>
                      <a:lnTo>
                        <a:pt x="69753" y="1264219"/>
                      </a:lnTo>
                      <a:cubicBezTo>
                        <a:pt x="79832" y="1266536"/>
                        <a:pt x="86122" y="1276587"/>
                        <a:pt x="83803" y="1286666"/>
                      </a:cubicBezTo>
                      <a:cubicBezTo>
                        <a:pt x="83801" y="1286676"/>
                        <a:pt x="83800" y="1286680"/>
                        <a:pt x="83798" y="1286690"/>
                      </a:cubicBezTo>
                      <a:lnTo>
                        <a:pt x="83798" y="1286690"/>
                      </a:lnTo>
                      <a:cubicBezTo>
                        <a:pt x="81817" y="1295173"/>
                        <a:pt x="74249" y="1301165"/>
                        <a:pt x="65540" y="1301155"/>
                      </a:cubicBezTo>
                      <a:lnTo>
                        <a:pt x="65540" y="1301155"/>
                      </a:lnTo>
                      <a:cubicBezTo>
                        <a:pt x="64106" y="1301141"/>
                        <a:pt x="62677" y="1300968"/>
                        <a:pt x="61280" y="1300640"/>
                      </a:cubicBezTo>
                      <a:close/>
                      <a:moveTo>
                        <a:pt x="81691" y="1218762"/>
                      </a:moveTo>
                      <a:cubicBezTo>
                        <a:pt x="71744" y="1215930"/>
                        <a:pt x="65976" y="1205575"/>
                        <a:pt x="68807" y="1195627"/>
                      </a:cubicBezTo>
                      <a:cubicBezTo>
                        <a:pt x="68810" y="1195612"/>
                        <a:pt x="68814" y="1195603"/>
                        <a:pt x="68817" y="1195589"/>
                      </a:cubicBezTo>
                      <a:lnTo>
                        <a:pt x="68817" y="1195589"/>
                      </a:lnTo>
                      <a:cubicBezTo>
                        <a:pt x="71673" y="1185669"/>
                        <a:pt x="82017" y="1179934"/>
                        <a:pt x="91943" y="1182762"/>
                      </a:cubicBezTo>
                      <a:lnTo>
                        <a:pt x="91943" y="1182762"/>
                      </a:lnTo>
                      <a:cubicBezTo>
                        <a:pt x="101891" y="1185594"/>
                        <a:pt x="107659" y="1195950"/>
                        <a:pt x="104828" y="1205898"/>
                      </a:cubicBezTo>
                      <a:cubicBezTo>
                        <a:pt x="104824" y="1205912"/>
                        <a:pt x="104821" y="1205921"/>
                        <a:pt x="104817" y="1205935"/>
                      </a:cubicBezTo>
                      <a:lnTo>
                        <a:pt x="104817" y="1205935"/>
                      </a:lnTo>
                      <a:cubicBezTo>
                        <a:pt x="102522" y="1213964"/>
                        <a:pt x="95189" y="1219497"/>
                        <a:pt x="86841" y="1219511"/>
                      </a:cubicBezTo>
                      <a:lnTo>
                        <a:pt x="86841" y="1219511"/>
                      </a:lnTo>
                      <a:cubicBezTo>
                        <a:pt x="85096" y="1219520"/>
                        <a:pt x="83361" y="1219268"/>
                        <a:pt x="81691" y="1218762"/>
                      </a:cubicBezTo>
                      <a:close/>
                      <a:moveTo>
                        <a:pt x="105894" y="1138054"/>
                      </a:moveTo>
                      <a:cubicBezTo>
                        <a:pt x="96096" y="1134744"/>
                        <a:pt x="90834" y="1124122"/>
                        <a:pt x="94143" y="1114324"/>
                      </a:cubicBezTo>
                      <a:cubicBezTo>
                        <a:pt x="94143" y="1114319"/>
                        <a:pt x="94143" y="1114319"/>
                        <a:pt x="94144" y="1114319"/>
                      </a:cubicBezTo>
                      <a:lnTo>
                        <a:pt x="94144" y="1114319"/>
                      </a:lnTo>
                      <a:cubicBezTo>
                        <a:pt x="97452" y="1104521"/>
                        <a:pt x="108078" y="1099259"/>
                        <a:pt x="117876" y="1102569"/>
                      </a:cubicBezTo>
                      <a:cubicBezTo>
                        <a:pt x="117877" y="1102569"/>
                        <a:pt x="117878" y="1102569"/>
                        <a:pt x="117879" y="1102569"/>
                      </a:cubicBezTo>
                      <a:lnTo>
                        <a:pt x="117879" y="1102569"/>
                      </a:lnTo>
                      <a:cubicBezTo>
                        <a:pt x="127677" y="1105879"/>
                        <a:pt x="132938" y="1116501"/>
                        <a:pt x="129630" y="1126299"/>
                      </a:cubicBezTo>
                      <a:cubicBezTo>
                        <a:pt x="129629" y="1126304"/>
                        <a:pt x="129629" y="1126304"/>
                        <a:pt x="129629" y="1126304"/>
                      </a:cubicBezTo>
                      <a:lnTo>
                        <a:pt x="129629" y="1126304"/>
                      </a:lnTo>
                      <a:cubicBezTo>
                        <a:pt x="127107" y="1133972"/>
                        <a:pt x="119957" y="1139159"/>
                        <a:pt x="111886" y="1139178"/>
                      </a:cubicBezTo>
                      <a:lnTo>
                        <a:pt x="111886" y="1139178"/>
                      </a:lnTo>
                      <a:cubicBezTo>
                        <a:pt x="109847" y="1139154"/>
                        <a:pt x="107825" y="1138803"/>
                        <a:pt x="105894" y="1138148"/>
                      </a:cubicBezTo>
                      <a:close/>
                      <a:moveTo>
                        <a:pt x="133983" y="1058470"/>
                      </a:moveTo>
                      <a:cubicBezTo>
                        <a:pt x="124372" y="1054687"/>
                        <a:pt x="119638" y="1043836"/>
                        <a:pt x="123403" y="1034220"/>
                      </a:cubicBezTo>
                      <a:lnTo>
                        <a:pt x="123403" y="1034220"/>
                      </a:lnTo>
                      <a:cubicBezTo>
                        <a:pt x="127167" y="1024590"/>
                        <a:pt x="138022" y="1019834"/>
                        <a:pt x="147653" y="1023593"/>
                      </a:cubicBezTo>
                      <a:lnTo>
                        <a:pt x="147653" y="1023593"/>
                      </a:lnTo>
                      <a:cubicBezTo>
                        <a:pt x="157288" y="1027347"/>
                        <a:pt x="162055" y="1038204"/>
                        <a:pt x="158299" y="1047843"/>
                      </a:cubicBezTo>
                      <a:cubicBezTo>
                        <a:pt x="158292" y="1047857"/>
                        <a:pt x="158286" y="1047876"/>
                        <a:pt x="158279" y="1047890"/>
                      </a:cubicBezTo>
                      <a:lnTo>
                        <a:pt x="158279" y="1047890"/>
                      </a:lnTo>
                      <a:cubicBezTo>
                        <a:pt x="155464" y="1055071"/>
                        <a:pt x="148532" y="1059790"/>
                        <a:pt x="140818" y="1059781"/>
                      </a:cubicBezTo>
                      <a:lnTo>
                        <a:pt x="140818" y="1059781"/>
                      </a:lnTo>
                      <a:cubicBezTo>
                        <a:pt x="138473" y="1059846"/>
                        <a:pt x="136138" y="1059467"/>
                        <a:pt x="133936" y="1058657"/>
                      </a:cubicBezTo>
                      <a:close/>
                      <a:moveTo>
                        <a:pt x="165770" y="980430"/>
                      </a:moveTo>
                      <a:cubicBezTo>
                        <a:pt x="156374" y="976175"/>
                        <a:pt x="152188" y="965122"/>
                        <a:pt x="156407" y="955712"/>
                      </a:cubicBezTo>
                      <a:lnTo>
                        <a:pt x="156407" y="955712"/>
                      </a:lnTo>
                      <a:cubicBezTo>
                        <a:pt x="160662" y="946316"/>
                        <a:pt x="171713" y="942131"/>
                        <a:pt x="181125" y="946349"/>
                      </a:cubicBezTo>
                      <a:lnTo>
                        <a:pt x="181125" y="946349"/>
                      </a:lnTo>
                      <a:cubicBezTo>
                        <a:pt x="190520" y="950605"/>
                        <a:pt x="194707" y="961658"/>
                        <a:pt x="190488" y="971067"/>
                      </a:cubicBezTo>
                      <a:lnTo>
                        <a:pt x="190488" y="971067"/>
                      </a:lnTo>
                      <a:cubicBezTo>
                        <a:pt x="187479" y="977912"/>
                        <a:pt x="180689" y="982307"/>
                        <a:pt x="173213" y="982256"/>
                      </a:cubicBezTo>
                      <a:lnTo>
                        <a:pt x="173213" y="982256"/>
                      </a:lnTo>
                      <a:cubicBezTo>
                        <a:pt x="170629" y="982242"/>
                        <a:pt x="168076" y="981685"/>
                        <a:pt x="165723" y="980617"/>
                      </a:cubicBezTo>
                      <a:close/>
                      <a:moveTo>
                        <a:pt x="201302" y="904170"/>
                      </a:moveTo>
                      <a:cubicBezTo>
                        <a:pt x="192093" y="899497"/>
                        <a:pt x="188407" y="888248"/>
                        <a:pt x="193062" y="879030"/>
                      </a:cubicBezTo>
                      <a:lnTo>
                        <a:pt x="193062" y="879030"/>
                      </a:lnTo>
                      <a:cubicBezTo>
                        <a:pt x="197720" y="869803"/>
                        <a:pt x="208971" y="866095"/>
                        <a:pt x="218202" y="870744"/>
                      </a:cubicBezTo>
                      <a:lnTo>
                        <a:pt x="218202" y="870744"/>
                      </a:lnTo>
                      <a:cubicBezTo>
                        <a:pt x="227277" y="875468"/>
                        <a:pt x="230882" y="886595"/>
                        <a:pt x="226301" y="895743"/>
                      </a:cubicBezTo>
                      <a:lnTo>
                        <a:pt x="226301" y="895743"/>
                      </a:lnTo>
                      <a:cubicBezTo>
                        <a:pt x="223113" y="902072"/>
                        <a:pt x="216626" y="906056"/>
                        <a:pt x="209541" y="906042"/>
                      </a:cubicBezTo>
                      <a:lnTo>
                        <a:pt x="209541" y="906042"/>
                      </a:lnTo>
                      <a:cubicBezTo>
                        <a:pt x="206688" y="906051"/>
                        <a:pt x="203870" y="905415"/>
                        <a:pt x="201302" y="904170"/>
                      </a:cubicBezTo>
                      <a:close/>
                      <a:moveTo>
                        <a:pt x="240298" y="829267"/>
                      </a:moveTo>
                      <a:cubicBezTo>
                        <a:pt x="231303" y="824173"/>
                        <a:pt x="228139" y="812750"/>
                        <a:pt x="233229" y="803753"/>
                      </a:cubicBezTo>
                      <a:lnTo>
                        <a:pt x="233229" y="803753"/>
                      </a:lnTo>
                      <a:cubicBezTo>
                        <a:pt x="238325" y="794760"/>
                        <a:pt x="249745" y="791595"/>
                        <a:pt x="258743" y="796684"/>
                      </a:cubicBezTo>
                      <a:lnTo>
                        <a:pt x="258743" y="796684"/>
                      </a:lnTo>
                      <a:cubicBezTo>
                        <a:pt x="267738" y="801777"/>
                        <a:pt x="270903" y="813200"/>
                        <a:pt x="265812" y="822197"/>
                      </a:cubicBezTo>
                      <a:lnTo>
                        <a:pt x="265812" y="822197"/>
                      </a:lnTo>
                      <a:cubicBezTo>
                        <a:pt x="262454" y="828017"/>
                        <a:pt x="256237" y="831589"/>
                        <a:pt x="249521" y="831560"/>
                      </a:cubicBezTo>
                      <a:lnTo>
                        <a:pt x="249521" y="831560"/>
                      </a:lnTo>
                      <a:cubicBezTo>
                        <a:pt x="246258" y="831706"/>
                        <a:pt x="243014" y="830994"/>
                        <a:pt x="240111" y="829501"/>
                      </a:cubicBezTo>
                      <a:close/>
                      <a:moveTo>
                        <a:pt x="282759" y="756517"/>
                      </a:moveTo>
                      <a:cubicBezTo>
                        <a:pt x="274009" y="751002"/>
                        <a:pt x="271384" y="739444"/>
                        <a:pt x="276897" y="730689"/>
                      </a:cubicBezTo>
                      <a:cubicBezTo>
                        <a:pt x="276900" y="730685"/>
                        <a:pt x="276904" y="730680"/>
                        <a:pt x="276907" y="730675"/>
                      </a:cubicBezTo>
                      <a:lnTo>
                        <a:pt x="276907" y="730675"/>
                      </a:lnTo>
                      <a:cubicBezTo>
                        <a:pt x="282420" y="721926"/>
                        <a:pt x="293982" y="719300"/>
                        <a:pt x="302732" y="724814"/>
                      </a:cubicBezTo>
                      <a:cubicBezTo>
                        <a:pt x="302738" y="724819"/>
                        <a:pt x="302743" y="724819"/>
                        <a:pt x="302749" y="724824"/>
                      </a:cubicBezTo>
                      <a:lnTo>
                        <a:pt x="302749" y="724824"/>
                      </a:lnTo>
                      <a:cubicBezTo>
                        <a:pt x="311499" y="730338"/>
                        <a:pt x="314124" y="741897"/>
                        <a:pt x="308611" y="750651"/>
                      </a:cubicBezTo>
                      <a:cubicBezTo>
                        <a:pt x="308607" y="750656"/>
                        <a:pt x="308604" y="750660"/>
                        <a:pt x="308600" y="750665"/>
                      </a:cubicBezTo>
                      <a:lnTo>
                        <a:pt x="308600" y="750665"/>
                      </a:lnTo>
                      <a:cubicBezTo>
                        <a:pt x="305169" y="756119"/>
                        <a:pt x="299174" y="759424"/>
                        <a:pt x="292730" y="759419"/>
                      </a:cubicBezTo>
                      <a:lnTo>
                        <a:pt x="292730" y="759419"/>
                      </a:lnTo>
                      <a:cubicBezTo>
                        <a:pt x="289159" y="759518"/>
                        <a:pt x="285634" y="758591"/>
                        <a:pt x="282572" y="756751"/>
                      </a:cubicBezTo>
                      <a:close/>
                      <a:moveTo>
                        <a:pt x="328637" y="685874"/>
                      </a:moveTo>
                      <a:cubicBezTo>
                        <a:pt x="320145" y="679971"/>
                        <a:pt x="318045" y="668305"/>
                        <a:pt x="323947" y="659812"/>
                      </a:cubicBezTo>
                      <a:cubicBezTo>
                        <a:pt x="323950" y="659808"/>
                        <a:pt x="323953" y="659803"/>
                        <a:pt x="323955" y="659798"/>
                      </a:cubicBezTo>
                      <a:lnTo>
                        <a:pt x="323955" y="659798"/>
                      </a:lnTo>
                      <a:cubicBezTo>
                        <a:pt x="329858" y="651306"/>
                        <a:pt x="341527" y="649204"/>
                        <a:pt x="350019" y="655108"/>
                      </a:cubicBezTo>
                      <a:cubicBezTo>
                        <a:pt x="350023" y="655112"/>
                        <a:pt x="350027" y="655112"/>
                        <a:pt x="350031" y="655117"/>
                      </a:cubicBezTo>
                      <a:lnTo>
                        <a:pt x="350031" y="655117"/>
                      </a:lnTo>
                      <a:cubicBezTo>
                        <a:pt x="358523" y="661020"/>
                        <a:pt x="360623" y="672686"/>
                        <a:pt x="354721" y="681179"/>
                      </a:cubicBezTo>
                      <a:cubicBezTo>
                        <a:pt x="354718" y="681183"/>
                        <a:pt x="354715" y="681188"/>
                        <a:pt x="354713" y="681193"/>
                      </a:cubicBezTo>
                      <a:lnTo>
                        <a:pt x="354713" y="681193"/>
                      </a:lnTo>
                      <a:cubicBezTo>
                        <a:pt x="351199" y="686192"/>
                        <a:pt x="345468" y="689160"/>
                        <a:pt x="339357" y="689151"/>
                      </a:cubicBezTo>
                      <a:lnTo>
                        <a:pt x="339357" y="689151"/>
                      </a:lnTo>
                      <a:cubicBezTo>
                        <a:pt x="335495" y="689287"/>
                        <a:pt x="331685" y="688224"/>
                        <a:pt x="328450" y="686108"/>
                      </a:cubicBezTo>
                      <a:close/>
                      <a:moveTo>
                        <a:pt x="377792" y="617525"/>
                      </a:moveTo>
                      <a:cubicBezTo>
                        <a:pt x="369610" y="611200"/>
                        <a:pt x="368101" y="599445"/>
                        <a:pt x="374421" y="591262"/>
                      </a:cubicBezTo>
                      <a:lnTo>
                        <a:pt x="374421" y="591262"/>
                      </a:lnTo>
                      <a:cubicBezTo>
                        <a:pt x="380744" y="583079"/>
                        <a:pt x="392501" y="581572"/>
                        <a:pt x="400684" y="587892"/>
                      </a:cubicBezTo>
                      <a:lnTo>
                        <a:pt x="400684" y="587892"/>
                      </a:lnTo>
                      <a:cubicBezTo>
                        <a:pt x="408866" y="594216"/>
                        <a:pt x="410375" y="605971"/>
                        <a:pt x="404055" y="614154"/>
                      </a:cubicBezTo>
                      <a:lnTo>
                        <a:pt x="404055" y="614154"/>
                      </a:lnTo>
                      <a:cubicBezTo>
                        <a:pt x="400500" y="618742"/>
                        <a:pt x="395019" y="621425"/>
                        <a:pt x="389215" y="621411"/>
                      </a:cubicBezTo>
                      <a:lnTo>
                        <a:pt x="389215" y="621411"/>
                      </a:lnTo>
                      <a:cubicBezTo>
                        <a:pt x="385046" y="621518"/>
                        <a:pt x="380960" y="620236"/>
                        <a:pt x="377605" y="617759"/>
                      </a:cubicBezTo>
                      <a:close/>
                      <a:moveTo>
                        <a:pt x="430084" y="551564"/>
                      </a:moveTo>
                      <a:cubicBezTo>
                        <a:pt x="422211" y="544855"/>
                        <a:pt x="421266" y="533039"/>
                        <a:pt x="427972" y="525165"/>
                      </a:cubicBezTo>
                      <a:cubicBezTo>
                        <a:pt x="427974" y="525165"/>
                        <a:pt x="427976" y="525160"/>
                        <a:pt x="427977" y="525160"/>
                      </a:cubicBezTo>
                      <a:lnTo>
                        <a:pt x="427977" y="525160"/>
                      </a:lnTo>
                      <a:cubicBezTo>
                        <a:pt x="434684" y="517286"/>
                        <a:pt x="446502" y="516340"/>
                        <a:pt x="454375" y="523049"/>
                      </a:cubicBezTo>
                      <a:cubicBezTo>
                        <a:pt x="454377" y="523049"/>
                        <a:pt x="454378" y="523054"/>
                        <a:pt x="454380" y="523054"/>
                      </a:cubicBezTo>
                      <a:lnTo>
                        <a:pt x="454380" y="523054"/>
                      </a:lnTo>
                      <a:cubicBezTo>
                        <a:pt x="462253" y="529762"/>
                        <a:pt x="463198" y="541578"/>
                        <a:pt x="456492" y="549452"/>
                      </a:cubicBezTo>
                      <a:cubicBezTo>
                        <a:pt x="456490" y="549452"/>
                        <a:pt x="456488" y="549457"/>
                        <a:pt x="456487" y="549457"/>
                      </a:cubicBezTo>
                      <a:lnTo>
                        <a:pt x="456487" y="549457"/>
                      </a:lnTo>
                      <a:cubicBezTo>
                        <a:pt x="452972" y="553567"/>
                        <a:pt x="447851" y="555955"/>
                        <a:pt x="442443" y="556011"/>
                      </a:cubicBezTo>
                      <a:lnTo>
                        <a:pt x="442443" y="556011"/>
                      </a:lnTo>
                      <a:cubicBezTo>
                        <a:pt x="437887" y="556180"/>
                        <a:pt x="433426" y="554681"/>
                        <a:pt x="429896" y="551798"/>
                      </a:cubicBezTo>
                      <a:close/>
                      <a:moveTo>
                        <a:pt x="485512" y="489207"/>
                      </a:moveTo>
                      <a:cubicBezTo>
                        <a:pt x="477975" y="482138"/>
                        <a:pt x="477600" y="468468"/>
                        <a:pt x="484622" y="463787"/>
                      </a:cubicBezTo>
                      <a:lnTo>
                        <a:pt x="484622" y="463787"/>
                      </a:lnTo>
                      <a:cubicBezTo>
                        <a:pt x="491691" y="463787"/>
                        <a:pt x="503348" y="454798"/>
                        <a:pt x="511073" y="461867"/>
                      </a:cubicBezTo>
                      <a:lnTo>
                        <a:pt x="511073" y="461867"/>
                      </a:lnTo>
                      <a:cubicBezTo>
                        <a:pt x="518474" y="468637"/>
                        <a:pt x="518984" y="480130"/>
                        <a:pt x="512215" y="487531"/>
                      </a:cubicBezTo>
                      <a:cubicBezTo>
                        <a:pt x="512116" y="487639"/>
                        <a:pt x="512018" y="487746"/>
                        <a:pt x="511915" y="487849"/>
                      </a:cubicBezTo>
                      <a:lnTo>
                        <a:pt x="511915" y="487849"/>
                      </a:lnTo>
                      <a:cubicBezTo>
                        <a:pt x="508409" y="491707"/>
                        <a:pt x="503456" y="493930"/>
                        <a:pt x="498245" y="493982"/>
                      </a:cubicBezTo>
                      <a:lnTo>
                        <a:pt x="498245" y="493982"/>
                      </a:lnTo>
                      <a:cubicBezTo>
                        <a:pt x="493512" y="494193"/>
                        <a:pt x="488883" y="492563"/>
                        <a:pt x="485325" y="489441"/>
                      </a:cubicBezTo>
                      <a:close/>
                      <a:moveTo>
                        <a:pt x="543655" y="427599"/>
                      </a:moveTo>
                      <a:cubicBezTo>
                        <a:pt x="536455" y="420174"/>
                        <a:pt x="536633" y="408321"/>
                        <a:pt x="544058" y="401121"/>
                      </a:cubicBezTo>
                      <a:cubicBezTo>
                        <a:pt x="544063" y="401116"/>
                        <a:pt x="544072" y="401107"/>
                        <a:pt x="544077" y="401102"/>
                      </a:cubicBezTo>
                      <a:lnTo>
                        <a:pt x="544077" y="401102"/>
                      </a:lnTo>
                      <a:cubicBezTo>
                        <a:pt x="551501" y="393902"/>
                        <a:pt x="563355" y="394080"/>
                        <a:pt x="570555" y="401505"/>
                      </a:cubicBezTo>
                      <a:cubicBezTo>
                        <a:pt x="570560" y="401509"/>
                        <a:pt x="570569" y="401519"/>
                        <a:pt x="570574" y="401524"/>
                      </a:cubicBezTo>
                      <a:lnTo>
                        <a:pt x="570574" y="401524"/>
                      </a:lnTo>
                      <a:cubicBezTo>
                        <a:pt x="577750" y="408948"/>
                        <a:pt x="577563" y="420783"/>
                        <a:pt x="570152" y="427974"/>
                      </a:cubicBezTo>
                      <a:lnTo>
                        <a:pt x="570152" y="427974"/>
                      </a:lnTo>
                      <a:cubicBezTo>
                        <a:pt x="566655" y="431372"/>
                        <a:pt x="561969" y="433268"/>
                        <a:pt x="557091" y="433264"/>
                      </a:cubicBezTo>
                      <a:lnTo>
                        <a:pt x="557091" y="433264"/>
                      </a:lnTo>
                      <a:cubicBezTo>
                        <a:pt x="552030" y="433268"/>
                        <a:pt x="547185" y="431227"/>
                        <a:pt x="543655" y="427599"/>
                      </a:cubicBezTo>
                      <a:close/>
                      <a:moveTo>
                        <a:pt x="604842" y="369783"/>
                      </a:moveTo>
                      <a:cubicBezTo>
                        <a:pt x="598016" y="362036"/>
                        <a:pt x="598747" y="350224"/>
                        <a:pt x="606480" y="343380"/>
                      </a:cubicBezTo>
                      <a:lnTo>
                        <a:pt x="606480" y="343380"/>
                      </a:lnTo>
                      <a:cubicBezTo>
                        <a:pt x="614228" y="336526"/>
                        <a:pt x="626063" y="337252"/>
                        <a:pt x="632912" y="345000"/>
                      </a:cubicBezTo>
                      <a:cubicBezTo>
                        <a:pt x="632921" y="345005"/>
                        <a:pt x="632926" y="345014"/>
                        <a:pt x="632930" y="345019"/>
                      </a:cubicBezTo>
                      <a:lnTo>
                        <a:pt x="632930" y="345019"/>
                      </a:lnTo>
                      <a:cubicBezTo>
                        <a:pt x="639770" y="352776"/>
                        <a:pt x="639026" y="364610"/>
                        <a:pt x="631268" y="371450"/>
                      </a:cubicBezTo>
                      <a:cubicBezTo>
                        <a:pt x="631259" y="371455"/>
                        <a:pt x="631254" y="371464"/>
                        <a:pt x="631245" y="371469"/>
                      </a:cubicBezTo>
                      <a:lnTo>
                        <a:pt x="631245" y="371469"/>
                      </a:lnTo>
                      <a:cubicBezTo>
                        <a:pt x="627832" y="374479"/>
                        <a:pt x="623436" y="376145"/>
                        <a:pt x="618886" y="376150"/>
                      </a:cubicBezTo>
                      <a:lnTo>
                        <a:pt x="618886" y="376150"/>
                      </a:lnTo>
                      <a:cubicBezTo>
                        <a:pt x="613535" y="376192"/>
                        <a:pt x="608428" y="373941"/>
                        <a:pt x="604842" y="369971"/>
                      </a:cubicBezTo>
                      <a:close/>
                      <a:moveTo>
                        <a:pt x="668697" y="315245"/>
                      </a:moveTo>
                      <a:cubicBezTo>
                        <a:pt x="662236" y="307179"/>
                        <a:pt x="663538" y="295400"/>
                        <a:pt x="671599" y="288935"/>
                      </a:cubicBezTo>
                      <a:lnTo>
                        <a:pt x="671599" y="288935"/>
                      </a:lnTo>
                      <a:cubicBezTo>
                        <a:pt x="679679" y="282489"/>
                        <a:pt x="691458" y="283809"/>
                        <a:pt x="697909" y="291884"/>
                      </a:cubicBezTo>
                      <a:lnTo>
                        <a:pt x="697909" y="291884"/>
                      </a:lnTo>
                      <a:cubicBezTo>
                        <a:pt x="704369" y="299950"/>
                        <a:pt x="703068" y="311729"/>
                        <a:pt x="695006" y="318194"/>
                      </a:cubicBezTo>
                      <a:lnTo>
                        <a:pt x="695006" y="318194"/>
                      </a:lnTo>
                      <a:cubicBezTo>
                        <a:pt x="691687" y="320858"/>
                        <a:pt x="687558" y="322309"/>
                        <a:pt x="683303" y="322314"/>
                      </a:cubicBezTo>
                      <a:lnTo>
                        <a:pt x="683303" y="322314"/>
                      </a:lnTo>
                      <a:cubicBezTo>
                        <a:pt x="677615" y="322300"/>
                        <a:pt x="672240" y="319697"/>
                        <a:pt x="668697" y="315245"/>
                      </a:cubicBezTo>
                      <a:close/>
                      <a:moveTo>
                        <a:pt x="734986" y="263749"/>
                      </a:moveTo>
                      <a:cubicBezTo>
                        <a:pt x="728947" y="255369"/>
                        <a:pt x="730829" y="243681"/>
                        <a:pt x="739199" y="237626"/>
                      </a:cubicBezTo>
                      <a:lnTo>
                        <a:pt x="739199" y="237626"/>
                      </a:lnTo>
                      <a:cubicBezTo>
                        <a:pt x="747565" y="231576"/>
                        <a:pt x="759250" y="233439"/>
                        <a:pt x="765321" y="241793"/>
                      </a:cubicBezTo>
                      <a:lnTo>
                        <a:pt x="765321" y="241793"/>
                      </a:lnTo>
                      <a:cubicBezTo>
                        <a:pt x="771398" y="250161"/>
                        <a:pt x="769544" y="261871"/>
                        <a:pt x="761174" y="267948"/>
                      </a:cubicBezTo>
                      <a:cubicBezTo>
                        <a:pt x="761169" y="267953"/>
                        <a:pt x="761160" y="267957"/>
                        <a:pt x="761155" y="267962"/>
                      </a:cubicBezTo>
                      <a:lnTo>
                        <a:pt x="761155" y="267962"/>
                      </a:lnTo>
                      <a:cubicBezTo>
                        <a:pt x="757967" y="270270"/>
                        <a:pt x="754133" y="271514"/>
                        <a:pt x="750200" y="271520"/>
                      </a:cubicBezTo>
                      <a:lnTo>
                        <a:pt x="750200" y="271520"/>
                      </a:lnTo>
                      <a:cubicBezTo>
                        <a:pt x="744175" y="271529"/>
                        <a:pt x="738511" y="268637"/>
                        <a:pt x="734986" y="263749"/>
                      </a:cubicBezTo>
                      <a:close/>
                      <a:moveTo>
                        <a:pt x="803943" y="215062"/>
                      </a:moveTo>
                      <a:cubicBezTo>
                        <a:pt x="798307" y="206411"/>
                        <a:pt x="800736" y="194830"/>
                        <a:pt x="809374" y="189174"/>
                      </a:cubicBezTo>
                      <a:lnTo>
                        <a:pt x="809374" y="189174"/>
                      </a:lnTo>
                      <a:cubicBezTo>
                        <a:pt x="818025" y="183509"/>
                        <a:pt x="829635" y="185933"/>
                        <a:pt x="835295" y="194586"/>
                      </a:cubicBezTo>
                      <a:cubicBezTo>
                        <a:pt x="835300" y="194592"/>
                        <a:pt x="835304" y="194598"/>
                        <a:pt x="835309" y="194604"/>
                      </a:cubicBezTo>
                      <a:lnTo>
                        <a:pt x="835309" y="194604"/>
                      </a:lnTo>
                      <a:cubicBezTo>
                        <a:pt x="840945" y="203255"/>
                        <a:pt x="838516" y="214836"/>
                        <a:pt x="829878" y="220492"/>
                      </a:cubicBezTo>
                      <a:lnTo>
                        <a:pt x="829878" y="220492"/>
                      </a:lnTo>
                      <a:cubicBezTo>
                        <a:pt x="826835" y="222498"/>
                        <a:pt x="823273" y="223572"/>
                        <a:pt x="819626" y="223582"/>
                      </a:cubicBezTo>
                      <a:lnTo>
                        <a:pt x="819626" y="223582"/>
                      </a:lnTo>
                      <a:cubicBezTo>
                        <a:pt x="813292" y="223576"/>
                        <a:pt x="807393" y="220371"/>
                        <a:pt x="803943" y="215062"/>
                      </a:cubicBezTo>
                      <a:close/>
                      <a:moveTo>
                        <a:pt x="875054" y="170120"/>
                      </a:moveTo>
                      <a:cubicBezTo>
                        <a:pt x="869816" y="161204"/>
                        <a:pt x="872793" y="149728"/>
                        <a:pt x="881711" y="144488"/>
                      </a:cubicBezTo>
                      <a:cubicBezTo>
                        <a:pt x="881725" y="144481"/>
                        <a:pt x="881735" y="144473"/>
                        <a:pt x="881749" y="144466"/>
                      </a:cubicBezTo>
                      <a:lnTo>
                        <a:pt x="881749" y="144466"/>
                      </a:lnTo>
                      <a:cubicBezTo>
                        <a:pt x="890658" y="139241"/>
                        <a:pt x="902113" y="142215"/>
                        <a:pt x="907356" y="151113"/>
                      </a:cubicBezTo>
                      <a:lnTo>
                        <a:pt x="907356" y="151113"/>
                      </a:lnTo>
                      <a:cubicBezTo>
                        <a:pt x="912609" y="160023"/>
                        <a:pt x="909641" y="171502"/>
                        <a:pt x="900732" y="176754"/>
                      </a:cubicBezTo>
                      <a:cubicBezTo>
                        <a:pt x="900723" y="176758"/>
                        <a:pt x="900718" y="176763"/>
                        <a:pt x="900709" y="176768"/>
                      </a:cubicBezTo>
                      <a:lnTo>
                        <a:pt x="900709" y="176768"/>
                      </a:lnTo>
                      <a:cubicBezTo>
                        <a:pt x="897867" y="178434"/>
                        <a:pt x="894637" y="179322"/>
                        <a:pt x="891346" y="179342"/>
                      </a:cubicBezTo>
                      <a:lnTo>
                        <a:pt x="891346" y="179342"/>
                      </a:lnTo>
                      <a:cubicBezTo>
                        <a:pt x="884656" y="179398"/>
                        <a:pt x="878448" y="175883"/>
                        <a:pt x="875054" y="170120"/>
                      </a:cubicBezTo>
                      <a:close/>
                      <a:moveTo>
                        <a:pt x="948272" y="128408"/>
                      </a:moveTo>
                      <a:cubicBezTo>
                        <a:pt x="943474" y="119246"/>
                        <a:pt x="947013" y="107930"/>
                        <a:pt x="956174" y="103133"/>
                      </a:cubicBezTo>
                      <a:cubicBezTo>
                        <a:pt x="956179" y="103131"/>
                        <a:pt x="956179" y="103130"/>
                        <a:pt x="956184" y="103129"/>
                      </a:cubicBezTo>
                      <a:lnTo>
                        <a:pt x="956184" y="103129"/>
                      </a:lnTo>
                      <a:cubicBezTo>
                        <a:pt x="965345" y="98332"/>
                        <a:pt x="976660" y="101870"/>
                        <a:pt x="981459" y="111032"/>
                      </a:cubicBezTo>
                      <a:cubicBezTo>
                        <a:pt x="981459" y="111035"/>
                        <a:pt x="981463" y="111038"/>
                        <a:pt x="981463" y="111040"/>
                      </a:cubicBezTo>
                      <a:lnTo>
                        <a:pt x="981463" y="111040"/>
                      </a:lnTo>
                      <a:cubicBezTo>
                        <a:pt x="986262" y="120202"/>
                        <a:pt x="982723" y="131518"/>
                        <a:pt x="973561" y="136316"/>
                      </a:cubicBezTo>
                      <a:cubicBezTo>
                        <a:pt x="973556" y="136317"/>
                        <a:pt x="973556" y="136319"/>
                        <a:pt x="973552" y="136320"/>
                      </a:cubicBezTo>
                      <a:lnTo>
                        <a:pt x="973552" y="136320"/>
                      </a:lnTo>
                      <a:cubicBezTo>
                        <a:pt x="970879" y="137709"/>
                        <a:pt x="967906" y="138432"/>
                        <a:pt x="964891" y="138427"/>
                      </a:cubicBezTo>
                      <a:lnTo>
                        <a:pt x="964891" y="138427"/>
                      </a:lnTo>
                      <a:cubicBezTo>
                        <a:pt x="957888" y="138415"/>
                        <a:pt x="951474" y="134496"/>
                        <a:pt x="948272" y="128268"/>
                      </a:cubicBezTo>
                      <a:close/>
                      <a:moveTo>
                        <a:pt x="1023409" y="90302"/>
                      </a:moveTo>
                      <a:cubicBezTo>
                        <a:pt x="1019037" y="80930"/>
                        <a:pt x="1023086" y="69787"/>
                        <a:pt x="1032458" y="65413"/>
                      </a:cubicBezTo>
                      <a:cubicBezTo>
                        <a:pt x="1032468" y="65407"/>
                        <a:pt x="1032482" y="65402"/>
                        <a:pt x="1032491" y="65396"/>
                      </a:cubicBezTo>
                      <a:lnTo>
                        <a:pt x="1032491" y="65396"/>
                      </a:lnTo>
                      <a:cubicBezTo>
                        <a:pt x="1041863" y="61047"/>
                        <a:pt x="1052986" y="65111"/>
                        <a:pt x="1057350" y="74478"/>
                      </a:cubicBezTo>
                      <a:lnTo>
                        <a:pt x="1057350" y="74478"/>
                      </a:lnTo>
                      <a:cubicBezTo>
                        <a:pt x="1061722" y="83850"/>
                        <a:pt x="1057673" y="94993"/>
                        <a:pt x="1048300" y="99367"/>
                      </a:cubicBezTo>
                      <a:cubicBezTo>
                        <a:pt x="1048291" y="99373"/>
                        <a:pt x="1048277" y="99378"/>
                        <a:pt x="1048268" y="99384"/>
                      </a:cubicBezTo>
                      <a:lnTo>
                        <a:pt x="1048268" y="99384"/>
                      </a:lnTo>
                      <a:cubicBezTo>
                        <a:pt x="1045800" y="100524"/>
                        <a:pt x="1043118" y="101116"/>
                        <a:pt x="1040403" y="101116"/>
                      </a:cubicBezTo>
                      <a:lnTo>
                        <a:pt x="1040403" y="101116"/>
                      </a:lnTo>
                      <a:cubicBezTo>
                        <a:pt x="1033086" y="101099"/>
                        <a:pt x="1026447" y="96820"/>
                        <a:pt x="1023409" y="90161"/>
                      </a:cubicBezTo>
                      <a:close/>
                      <a:moveTo>
                        <a:pt x="1100138" y="55612"/>
                      </a:moveTo>
                      <a:cubicBezTo>
                        <a:pt x="1096215" y="46042"/>
                        <a:pt x="1100798" y="35106"/>
                        <a:pt x="1110367" y="31185"/>
                      </a:cubicBezTo>
                      <a:cubicBezTo>
                        <a:pt x="1110376" y="31182"/>
                        <a:pt x="1110381" y="31178"/>
                        <a:pt x="1110390" y="31175"/>
                      </a:cubicBezTo>
                      <a:lnTo>
                        <a:pt x="1110390" y="31175"/>
                      </a:lnTo>
                      <a:cubicBezTo>
                        <a:pt x="1119954" y="27281"/>
                        <a:pt x="1130867" y="31868"/>
                        <a:pt x="1134780" y="41427"/>
                      </a:cubicBezTo>
                      <a:lnTo>
                        <a:pt x="1134780" y="41427"/>
                      </a:lnTo>
                      <a:cubicBezTo>
                        <a:pt x="1138708" y="50993"/>
                        <a:pt x="1134144" y="61934"/>
                        <a:pt x="1124575" y="65864"/>
                      </a:cubicBezTo>
                      <a:cubicBezTo>
                        <a:pt x="1124575" y="65864"/>
                        <a:pt x="1124575" y="65864"/>
                        <a:pt x="1124575" y="65864"/>
                      </a:cubicBezTo>
                      <a:lnTo>
                        <a:pt x="1124575" y="65864"/>
                      </a:lnTo>
                      <a:cubicBezTo>
                        <a:pt x="1122314" y="66784"/>
                        <a:pt x="1119898" y="67260"/>
                        <a:pt x="1117459" y="67269"/>
                      </a:cubicBezTo>
                      <a:lnTo>
                        <a:pt x="1117459" y="67269"/>
                      </a:lnTo>
                      <a:cubicBezTo>
                        <a:pt x="1109852" y="67261"/>
                        <a:pt x="1103008" y="62654"/>
                        <a:pt x="1100138" y="55612"/>
                      </a:cubicBezTo>
                      <a:close/>
                      <a:moveTo>
                        <a:pt x="1178646" y="24995"/>
                      </a:moveTo>
                      <a:cubicBezTo>
                        <a:pt x="1175181" y="15252"/>
                        <a:pt x="1180270" y="4543"/>
                        <a:pt x="1190012" y="1077"/>
                      </a:cubicBezTo>
                      <a:cubicBezTo>
                        <a:pt x="1190017" y="1076"/>
                        <a:pt x="1190017" y="1074"/>
                        <a:pt x="1190021" y="1073"/>
                      </a:cubicBezTo>
                      <a:lnTo>
                        <a:pt x="1190021" y="1073"/>
                      </a:lnTo>
                      <a:cubicBezTo>
                        <a:pt x="1199754" y="-2363"/>
                        <a:pt x="1210433" y="2725"/>
                        <a:pt x="1213897" y="12449"/>
                      </a:cubicBezTo>
                      <a:lnTo>
                        <a:pt x="1213897" y="12449"/>
                      </a:lnTo>
                      <a:cubicBezTo>
                        <a:pt x="1217338" y="22169"/>
                        <a:pt x="1212272" y="32843"/>
                        <a:pt x="1202568" y="36325"/>
                      </a:cubicBezTo>
                      <a:lnTo>
                        <a:pt x="1202568" y="36325"/>
                      </a:lnTo>
                      <a:cubicBezTo>
                        <a:pt x="1200555" y="37055"/>
                        <a:pt x="1198434" y="37435"/>
                        <a:pt x="1196295" y="37448"/>
                      </a:cubicBezTo>
                      <a:lnTo>
                        <a:pt x="1196295" y="37448"/>
                      </a:lnTo>
                      <a:cubicBezTo>
                        <a:pt x="1188369" y="37450"/>
                        <a:pt x="1181300" y="32463"/>
                        <a:pt x="1178646" y="24995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: Shape 221">
                  <a:extLst>
                    <a:ext uri="{FF2B5EF4-FFF2-40B4-BE49-F238E27FC236}">
                      <a16:creationId xmlns:a16="http://schemas.microsoft.com/office/drawing/2014/main" id="{F9BB084E-7114-5046-AF5F-EC1DCF87CDA0}"/>
                    </a:ext>
                  </a:extLst>
                </p:cNvPr>
                <p:cNvSpPr/>
                <p:nvPr/>
              </p:nvSpPr>
              <p:spPr>
                <a:xfrm>
                  <a:off x="839556" y="4622031"/>
                  <a:ext cx="1961795" cy="708396"/>
                </a:xfrm>
                <a:custGeom>
                  <a:avLst/>
                  <a:gdLst>
                    <a:gd name="connsiteX0" fmla="*/ 1428434 w 2037405"/>
                    <a:gd name="connsiteY0" fmla="*/ 735698 h 735698"/>
                    <a:gd name="connsiteX1" fmla="*/ 3311 w 2037405"/>
                    <a:gd name="connsiteY1" fmla="*/ 26273 h 735698"/>
                    <a:gd name="connsiteX2" fmla="*/ 6517 w 2037405"/>
                    <a:gd name="connsiteY2" fmla="*/ 3311 h 735698"/>
                    <a:gd name="connsiteX3" fmla="*/ 29480 w 2037405"/>
                    <a:gd name="connsiteY3" fmla="*/ 6518 h 735698"/>
                    <a:gd name="connsiteX4" fmla="*/ 2015533 w 2037405"/>
                    <a:gd name="connsiteY4" fmla="*/ 601060 h 735698"/>
                    <a:gd name="connsiteX5" fmla="*/ 2036459 w 2037405"/>
                    <a:gd name="connsiteY5" fmla="*/ 611031 h 735698"/>
                    <a:gd name="connsiteX6" fmla="*/ 2026488 w 2037405"/>
                    <a:gd name="connsiteY6" fmla="*/ 631958 h 735698"/>
                    <a:gd name="connsiteX7" fmla="*/ 1428434 w 2037405"/>
                    <a:gd name="connsiteY7" fmla="*/ 735698 h 73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37405" h="735698">
                      <a:moveTo>
                        <a:pt x="1428434" y="735698"/>
                      </a:moveTo>
                      <a:cubicBezTo>
                        <a:pt x="868632" y="734930"/>
                        <a:pt x="341381" y="472465"/>
                        <a:pt x="3311" y="26273"/>
                      </a:cubicBezTo>
                      <a:cubicBezTo>
                        <a:pt x="-2145" y="19045"/>
                        <a:pt x="-709" y="8765"/>
                        <a:pt x="6517" y="3311"/>
                      </a:cubicBezTo>
                      <a:cubicBezTo>
                        <a:pt x="13744" y="-2143"/>
                        <a:pt x="24025" y="-711"/>
                        <a:pt x="29480" y="6518"/>
                      </a:cubicBezTo>
                      <a:cubicBezTo>
                        <a:pt x="492942" y="619786"/>
                        <a:pt x="1290846" y="858539"/>
                        <a:pt x="2015533" y="601060"/>
                      </a:cubicBezTo>
                      <a:cubicBezTo>
                        <a:pt x="2024067" y="598036"/>
                        <a:pt x="2033435" y="602497"/>
                        <a:pt x="2036459" y="611031"/>
                      </a:cubicBezTo>
                      <a:cubicBezTo>
                        <a:pt x="2039483" y="619566"/>
                        <a:pt x="2035022" y="628933"/>
                        <a:pt x="2026488" y="631958"/>
                      </a:cubicBezTo>
                      <a:cubicBezTo>
                        <a:pt x="1834530" y="700461"/>
                        <a:pt x="1632250" y="735548"/>
                        <a:pt x="1428434" y="735698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: Shape 222">
                  <a:extLst>
                    <a:ext uri="{FF2B5EF4-FFF2-40B4-BE49-F238E27FC236}">
                      <a16:creationId xmlns:a16="http://schemas.microsoft.com/office/drawing/2014/main" id="{68DDD9F1-6C56-0140-8A6D-4FB661BD7591}"/>
                    </a:ext>
                  </a:extLst>
                </p:cNvPr>
                <p:cNvSpPr/>
                <p:nvPr/>
              </p:nvSpPr>
              <p:spPr>
                <a:xfrm>
                  <a:off x="2767794" y="3020776"/>
                  <a:ext cx="1169443" cy="2212689"/>
                </a:xfrm>
                <a:custGeom>
                  <a:avLst/>
                  <a:gdLst>
                    <a:gd name="connsiteX0" fmla="*/ 1087 w 1214515"/>
                    <a:gd name="connsiteY0" fmla="*/ 2285517 h 2297969"/>
                    <a:gd name="connsiteX1" fmla="*/ 12454 w 1214515"/>
                    <a:gd name="connsiteY1" fmla="*/ 2261600 h 2297969"/>
                    <a:gd name="connsiteX2" fmla="*/ 12463 w 1214515"/>
                    <a:gd name="connsiteY2" fmla="*/ 2261595 h 2297969"/>
                    <a:gd name="connsiteX3" fmla="*/ 12463 w 1214515"/>
                    <a:gd name="connsiteY3" fmla="*/ 2261595 h 2297969"/>
                    <a:gd name="connsiteX4" fmla="*/ 36381 w 1214515"/>
                    <a:gd name="connsiteY4" fmla="*/ 2272961 h 2297969"/>
                    <a:gd name="connsiteX5" fmla="*/ 36385 w 1214515"/>
                    <a:gd name="connsiteY5" fmla="*/ 2272971 h 2297969"/>
                    <a:gd name="connsiteX6" fmla="*/ 36385 w 1214515"/>
                    <a:gd name="connsiteY6" fmla="*/ 2272971 h 2297969"/>
                    <a:gd name="connsiteX7" fmla="*/ 25019 w 1214515"/>
                    <a:gd name="connsiteY7" fmla="*/ 2296888 h 2297969"/>
                    <a:gd name="connsiteX8" fmla="*/ 25009 w 1214515"/>
                    <a:gd name="connsiteY8" fmla="*/ 2296893 h 2297969"/>
                    <a:gd name="connsiteX9" fmla="*/ 25009 w 1214515"/>
                    <a:gd name="connsiteY9" fmla="*/ 2296893 h 2297969"/>
                    <a:gd name="connsiteX10" fmla="*/ 18736 w 1214515"/>
                    <a:gd name="connsiteY10" fmla="*/ 2297970 h 2297969"/>
                    <a:gd name="connsiteX11" fmla="*/ 18736 w 1214515"/>
                    <a:gd name="connsiteY11" fmla="*/ 2297970 h 2297969"/>
                    <a:gd name="connsiteX12" fmla="*/ 1087 w 1214515"/>
                    <a:gd name="connsiteY12" fmla="*/ 2285517 h 2297969"/>
                    <a:gd name="connsiteX13" fmla="*/ 80110 w 1214515"/>
                    <a:gd name="connsiteY13" fmla="*/ 2256258 h 2297969"/>
                    <a:gd name="connsiteX14" fmla="*/ 90035 w 1214515"/>
                    <a:gd name="connsiteY14" fmla="*/ 2231821 h 2297969"/>
                    <a:gd name="connsiteX15" fmla="*/ 90035 w 1214515"/>
                    <a:gd name="connsiteY15" fmla="*/ 2231821 h 2297969"/>
                    <a:gd name="connsiteX16" fmla="*/ 114425 w 1214515"/>
                    <a:gd name="connsiteY16" fmla="*/ 2242074 h 2297969"/>
                    <a:gd name="connsiteX17" fmla="*/ 114425 w 1214515"/>
                    <a:gd name="connsiteY17" fmla="*/ 2242074 h 2297969"/>
                    <a:gd name="connsiteX18" fmla="*/ 104219 w 1214515"/>
                    <a:gd name="connsiteY18" fmla="*/ 2266511 h 2297969"/>
                    <a:gd name="connsiteX19" fmla="*/ 104219 w 1214515"/>
                    <a:gd name="connsiteY19" fmla="*/ 2266511 h 2297969"/>
                    <a:gd name="connsiteX20" fmla="*/ 104219 w 1214515"/>
                    <a:gd name="connsiteY20" fmla="*/ 2266511 h 2297969"/>
                    <a:gd name="connsiteX21" fmla="*/ 97104 w 1214515"/>
                    <a:gd name="connsiteY21" fmla="*/ 2267915 h 2297969"/>
                    <a:gd name="connsiteX22" fmla="*/ 97104 w 1214515"/>
                    <a:gd name="connsiteY22" fmla="*/ 2267915 h 2297969"/>
                    <a:gd name="connsiteX23" fmla="*/ 79876 w 1214515"/>
                    <a:gd name="connsiteY23" fmla="*/ 2256258 h 2297969"/>
                    <a:gd name="connsiteX24" fmla="*/ 157681 w 1214515"/>
                    <a:gd name="connsiteY24" fmla="*/ 2223488 h 2297969"/>
                    <a:gd name="connsiteX25" fmla="*/ 166717 w 1214515"/>
                    <a:gd name="connsiteY25" fmla="*/ 2198630 h 2297969"/>
                    <a:gd name="connsiteX26" fmla="*/ 166717 w 1214515"/>
                    <a:gd name="connsiteY26" fmla="*/ 2198630 h 2297969"/>
                    <a:gd name="connsiteX27" fmla="*/ 191608 w 1214515"/>
                    <a:gd name="connsiteY27" fmla="*/ 2207674 h 2297969"/>
                    <a:gd name="connsiteX28" fmla="*/ 191622 w 1214515"/>
                    <a:gd name="connsiteY28" fmla="*/ 2207712 h 2297969"/>
                    <a:gd name="connsiteX29" fmla="*/ 191622 w 1214515"/>
                    <a:gd name="connsiteY29" fmla="*/ 2207712 h 2297969"/>
                    <a:gd name="connsiteX30" fmla="*/ 182540 w 1214515"/>
                    <a:gd name="connsiteY30" fmla="*/ 2232570 h 2297969"/>
                    <a:gd name="connsiteX31" fmla="*/ 182540 w 1214515"/>
                    <a:gd name="connsiteY31" fmla="*/ 2232570 h 2297969"/>
                    <a:gd name="connsiteX32" fmla="*/ 174628 w 1214515"/>
                    <a:gd name="connsiteY32" fmla="*/ 2234302 h 2297969"/>
                    <a:gd name="connsiteX33" fmla="*/ 174628 w 1214515"/>
                    <a:gd name="connsiteY33" fmla="*/ 2234302 h 2297969"/>
                    <a:gd name="connsiteX34" fmla="*/ 157447 w 1214515"/>
                    <a:gd name="connsiteY34" fmla="*/ 2223348 h 2297969"/>
                    <a:gd name="connsiteX35" fmla="*/ 233567 w 1214515"/>
                    <a:gd name="connsiteY35" fmla="*/ 2186973 h 2297969"/>
                    <a:gd name="connsiteX36" fmla="*/ 241432 w 1214515"/>
                    <a:gd name="connsiteY36" fmla="*/ 2161693 h 2297969"/>
                    <a:gd name="connsiteX37" fmla="*/ 241432 w 1214515"/>
                    <a:gd name="connsiteY37" fmla="*/ 2161693 h 2297969"/>
                    <a:gd name="connsiteX38" fmla="*/ 266712 w 1214515"/>
                    <a:gd name="connsiteY38" fmla="*/ 2169558 h 2297969"/>
                    <a:gd name="connsiteX39" fmla="*/ 266712 w 1214515"/>
                    <a:gd name="connsiteY39" fmla="*/ 2169558 h 2297969"/>
                    <a:gd name="connsiteX40" fmla="*/ 258665 w 1214515"/>
                    <a:gd name="connsiteY40" fmla="*/ 2194786 h 2297969"/>
                    <a:gd name="connsiteX41" fmla="*/ 258566 w 1214515"/>
                    <a:gd name="connsiteY41" fmla="*/ 2194838 h 2297969"/>
                    <a:gd name="connsiteX42" fmla="*/ 258566 w 1214515"/>
                    <a:gd name="connsiteY42" fmla="*/ 2194838 h 2297969"/>
                    <a:gd name="connsiteX43" fmla="*/ 249859 w 1214515"/>
                    <a:gd name="connsiteY43" fmla="*/ 2196991 h 2297969"/>
                    <a:gd name="connsiteX44" fmla="*/ 249859 w 1214515"/>
                    <a:gd name="connsiteY44" fmla="*/ 2196991 h 2297969"/>
                    <a:gd name="connsiteX45" fmla="*/ 233333 w 1214515"/>
                    <a:gd name="connsiteY45" fmla="*/ 2186832 h 2297969"/>
                    <a:gd name="connsiteX46" fmla="*/ 307628 w 1214515"/>
                    <a:gd name="connsiteY46" fmla="*/ 2146853 h 2297969"/>
                    <a:gd name="connsiteX47" fmla="*/ 314285 w 1214515"/>
                    <a:gd name="connsiteY47" fmla="*/ 2121222 h 2297969"/>
                    <a:gd name="connsiteX48" fmla="*/ 314322 w 1214515"/>
                    <a:gd name="connsiteY48" fmla="*/ 2121199 h 2297969"/>
                    <a:gd name="connsiteX49" fmla="*/ 314322 w 1214515"/>
                    <a:gd name="connsiteY49" fmla="*/ 2121199 h 2297969"/>
                    <a:gd name="connsiteX50" fmla="*/ 339930 w 1214515"/>
                    <a:gd name="connsiteY50" fmla="*/ 2127893 h 2297969"/>
                    <a:gd name="connsiteX51" fmla="*/ 339930 w 1214515"/>
                    <a:gd name="connsiteY51" fmla="*/ 2127893 h 2297969"/>
                    <a:gd name="connsiteX52" fmla="*/ 333282 w 1214515"/>
                    <a:gd name="connsiteY52" fmla="*/ 2153501 h 2297969"/>
                    <a:gd name="connsiteX53" fmla="*/ 333282 w 1214515"/>
                    <a:gd name="connsiteY53" fmla="*/ 2153501 h 2297969"/>
                    <a:gd name="connsiteX54" fmla="*/ 323919 w 1214515"/>
                    <a:gd name="connsiteY54" fmla="*/ 2156075 h 2297969"/>
                    <a:gd name="connsiteX55" fmla="*/ 323919 w 1214515"/>
                    <a:gd name="connsiteY55" fmla="*/ 2156075 h 2297969"/>
                    <a:gd name="connsiteX56" fmla="*/ 307394 w 1214515"/>
                    <a:gd name="connsiteY56" fmla="*/ 2146712 h 2297969"/>
                    <a:gd name="connsiteX57" fmla="*/ 379722 w 1214515"/>
                    <a:gd name="connsiteY57" fmla="*/ 2103222 h 2297969"/>
                    <a:gd name="connsiteX58" fmla="*/ 385152 w 1214515"/>
                    <a:gd name="connsiteY58" fmla="*/ 2077334 h 2297969"/>
                    <a:gd name="connsiteX59" fmla="*/ 385152 w 1214515"/>
                    <a:gd name="connsiteY59" fmla="*/ 2077334 h 2297969"/>
                    <a:gd name="connsiteX60" fmla="*/ 411074 w 1214515"/>
                    <a:gd name="connsiteY60" fmla="*/ 2082745 h 2297969"/>
                    <a:gd name="connsiteX61" fmla="*/ 411088 w 1214515"/>
                    <a:gd name="connsiteY61" fmla="*/ 2082764 h 2297969"/>
                    <a:gd name="connsiteX62" fmla="*/ 411088 w 1214515"/>
                    <a:gd name="connsiteY62" fmla="*/ 2082764 h 2297969"/>
                    <a:gd name="connsiteX63" fmla="*/ 405610 w 1214515"/>
                    <a:gd name="connsiteY63" fmla="*/ 2108653 h 2297969"/>
                    <a:gd name="connsiteX64" fmla="*/ 405610 w 1214515"/>
                    <a:gd name="connsiteY64" fmla="*/ 2108653 h 2297969"/>
                    <a:gd name="connsiteX65" fmla="*/ 395405 w 1214515"/>
                    <a:gd name="connsiteY65" fmla="*/ 2111742 h 2297969"/>
                    <a:gd name="connsiteX66" fmla="*/ 395405 w 1214515"/>
                    <a:gd name="connsiteY66" fmla="*/ 2111742 h 2297969"/>
                    <a:gd name="connsiteX67" fmla="*/ 379488 w 1214515"/>
                    <a:gd name="connsiteY67" fmla="*/ 2103082 h 2297969"/>
                    <a:gd name="connsiteX68" fmla="*/ 449616 w 1214515"/>
                    <a:gd name="connsiteY68" fmla="*/ 2056407 h 2297969"/>
                    <a:gd name="connsiteX69" fmla="*/ 453829 w 1214515"/>
                    <a:gd name="connsiteY69" fmla="*/ 2030285 h 2297969"/>
                    <a:gd name="connsiteX70" fmla="*/ 453829 w 1214515"/>
                    <a:gd name="connsiteY70" fmla="*/ 2030285 h 2297969"/>
                    <a:gd name="connsiteX71" fmla="*/ 479951 w 1214515"/>
                    <a:gd name="connsiteY71" fmla="*/ 2034452 h 2297969"/>
                    <a:gd name="connsiteX72" fmla="*/ 479951 w 1214515"/>
                    <a:gd name="connsiteY72" fmla="*/ 2034452 h 2297969"/>
                    <a:gd name="connsiteX73" fmla="*/ 475804 w 1214515"/>
                    <a:gd name="connsiteY73" fmla="*/ 2060607 h 2297969"/>
                    <a:gd name="connsiteX74" fmla="*/ 475785 w 1214515"/>
                    <a:gd name="connsiteY74" fmla="*/ 2060621 h 2297969"/>
                    <a:gd name="connsiteX75" fmla="*/ 475785 w 1214515"/>
                    <a:gd name="connsiteY75" fmla="*/ 2060621 h 2297969"/>
                    <a:gd name="connsiteX76" fmla="*/ 464550 w 1214515"/>
                    <a:gd name="connsiteY76" fmla="*/ 2063757 h 2297969"/>
                    <a:gd name="connsiteX77" fmla="*/ 464550 w 1214515"/>
                    <a:gd name="connsiteY77" fmla="*/ 2063757 h 2297969"/>
                    <a:gd name="connsiteX78" fmla="*/ 449382 w 1214515"/>
                    <a:gd name="connsiteY78" fmla="*/ 2056080 h 2297969"/>
                    <a:gd name="connsiteX79" fmla="*/ 517075 w 1214515"/>
                    <a:gd name="connsiteY79" fmla="*/ 2006223 h 2297969"/>
                    <a:gd name="connsiteX80" fmla="*/ 519982 w 1214515"/>
                    <a:gd name="connsiteY80" fmla="*/ 1979899 h 2297969"/>
                    <a:gd name="connsiteX81" fmla="*/ 520024 w 1214515"/>
                    <a:gd name="connsiteY81" fmla="*/ 1979866 h 2297969"/>
                    <a:gd name="connsiteX82" fmla="*/ 520024 w 1214515"/>
                    <a:gd name="connsiteY82" fmla="*/ 1979866 h 2297969"/>
                    <a:gd name="connsiteX83" fmla="*/ 546334 w 1214515"/>
                    <a:gd name="connsiteY83" fmla="*/ 1982815 h 2297969"/>
                    <a:gd name="connsiteX84" fmla="*/ 546334 w 1214515"/>
                    <a:gd name="connsiteY84" fmla="*/ 1982815 h 2297969"/>
                    <a:gd name="connsiteX85" fmla="*/ 543385 w 1214515"/>
                    <a:gd name="connsiteY85" fmla="*/ 2009125 h 2297969"/>
                    <a:gd name="connsiteX86" fmla="*/ 543385 w 1214515"/>
                    <a:gd name="connsiteY86" fmla="*/ 2009125 h 2297969"/>
                    <a:gd name="connsiteX87" fmla="*/ 531728 w 1214515"/>
                    <a:gd name="connsiteY87" fmla="*/ 2013245 h 2297969"/>
                    <a:gd name="connsiteX88" fmla="*/ 531728 w 1214515"/>
                    <a:gd name="connsiteY88" fmla="*/ 2013245 h 2297969"/>
                    <a:gd name="connsiteX89" fmla="*/ 516841 w 1214515"/>
                    <a:gd name="connsiteY89" fmla="*/ 2005895 h 2297969"/>
                    <a:gd name="connsiteX90" fmla="*/ 582100 w 1214515"/>
                    <a:gd name="connsiteY90" fmla="*/ 1952807 h 2297969"/>
                    <a:gd name="connsiteX91" fmla="*/ 583720 w 1214515"/>
                    <a:gd name="connsiteY91" fmla="*/ 1926376 h 2297969"/>
                    <a:gd name="connsiteX92" fmla="*/ 583739 w 1214515"/>
                    <a:gd name="connsiteY92" fmla="*/ 1926357 h 2297969"/>
                    <a:gd name="connsiteX93" fmla="*/ 583739 w 1214515"/>
                    <a:gd name="connsiteY93" fmla="*/ 1926357 h 2297969"/>
                    <a:gd name="connsiteX94" fmla="*/ 610170 w 1214515"/>
                    <a:gd name="connsiteY94" fmla="*/ 1928019 h 2297969"/>
                    <a:gd name="connsiteX95" fmla="*/ 610189 w 1214515"/>
                    <a:gd name="connsiteY95" fmla="*/ 1928043 h 2297969"/>
                    <a:gd name="connsiteX96" fmla="*/ 610189 w 1214515"/>
                    <a:gd name="connsiteY96" fmla="*/ 1928043 h 2297969"/>
                    <a:gd name="connsiteX97" fmla="*/ 608527 w 1214515"/>
                    <a:gd name="connsiteY97" fmla="*/ 1954474 h 2297969"/>
                    <a:gd name="connsiteX98" fmla="*/ 608504 w 1214515"/>
                    <a:gd name="connsiteY98" fmla="*/ 1954493 h 2297969"/>
                    <a:gd name="connsiteX99" fmla="*/ 608504 w 1214515"/>
                    <a:gd name="connsiteY99" fmla="*/ 1954493 h 2297969"/>
                    <a:gd name="connsiteX100" fmla="*/ 596145 w 1214515"/>
                    <a:gd name="connsiteY100" fmla="*/ 1959174 h 2297969"/>
                    <a:gd name="connsiteX101" fmla="*/ 596145 w 1214515"/>
                    <a:gd name="connsiteY101" fmla="*/ 1959174 h 2297969"/>
                    <a:gd name="connsiteX102" fmla="*/ 581866 w 1214515"/>
                    <a:gd name="connsiteY102" fmla="*/ 1952480 h 2297969"/>
                    <a:gd name="connsiteX103" fmla="*/ 644457 w 1214515"/>
                    <a:gd name="connsiteY103" fmla="*/ 1896349 h 2297969"/>
                    <a:gd name="connsiteX104" fmla="*/ 644860 w 1214515"/>
                    <a:gd name="connsiteY104" fmla="*/ 1869871 h 2297969"/>
                    <a:gd name="connsiteX105" fmla="*/ 644879 w 1214515"/>
                    <a:gd name="connsiteY105" fmla="*/ 1869852 h 2297969"/>
                    <a:gd name="connsiteX106" fmla="*/ 644879 w 1214515"/>
                    <a:gd name="connsiteY106" fmla="*/ 1869852 h 2297969"/>
                    <a:gd name="connsiteX107" fmla="*/ 671329 w 1214515"/>
                    <a:gd name="connsiteY107" fmla="*/ 1870273 h 2297969"/>
                    <a:gd name="connsiteX108" fmla="*/ 671329 w 1214515"/>
                    <a:gd name="connsiteY108" fmla="*/ 1870273 h 2297969"/>
                    <a:gd name="connsiteX109" fmla="*/ 670954 w 1214515"/>
                    <a:gd name="connsiteY109" fmla="*/ 1896724 h 2297969"/>
                    <a:gd name="connsiteX110" fmla="*/ 670954 w 1214515"/>
                    <a:gd name="connsiteY110" fmla="*/ 1896724 h 2297969"/>
                    <a:gd name="connsiteX111" fmla="*/ 657893 w 1214515"/>
                    <a:gd name="connsiteY111" fmla="*/ 1902014 h 2297969"/>
                    <a:gd name="connsiteX112" fmla="*/ 657893 w 1214515"/>
                    <a:gd name="connsiteY112" fmla="*/ 1902014 h 2297969"/>
                    <a:gd name="connsiteX113" fmla="*/ 644223 w 1214515"/>
                    <a:gd name="connsiteY113" fmla="*/ 1896021 h 2297969"/>
                    <a:gd name="connsiteX114" fmla="*/ 702928 w 1214515"/>
                    <a:gd name="connsiteY114" fmla="*/ 1836942 h 2297969"/>
                    <a:gd name="connsiteX115" fmla="*/ 700915 w 1214515"/>
                    <a:gd name="connsiteY115" fmla="*/ 1810492 h 2297969"/>
                    <a:gd name="connsiteX116" fmla="*/ 700915 w 1214515"/>
                    <a:gd name="connsiteY116" fmla="*/ 1810492 h 2297969"/>
                    <a:gd name="connsiteX117" fmla="*/ 728583 w 1214515"/>
                    <a:gd name="connsiteY117" fmla="*/ 1809649 h 2297969"/>
                    <a:gd name="connsiteX118" fmla="*/ 728583 w 1214515"/>
                    <a:gd name="connsiteY118" fmla="*/ 1809649 h 2297969"/>
                    <a:gd name="connsiteX119" fmla="*/ 730039 w 1214515"/>
                    <a:gd name="connsiteY119" fmla="*/ 1836090 h 2297969"/>
                    <a:gd name="connsiteX120" fmla="*/ 729987 w 1214515"/>
                    <a:gd name="connsiteY120" fmla="*/ 1836146 h 2297969"/>
                    <a:gd name="connsiteX121" fmla="*/ 729987 w 1214515"/>
                    <a:gd name="connsiteY121" fmla="*/ 1836146 h 2297969"/>
                    <a:gd name="connsiteX122" fmla="*/ 715943 w 1214515"/>
                    <a:gd name="connsiteY122" fmla="*/ 1842045 h 2297969"/>
                    <a:gd name="connsiteX123" fmla="*/ 715943 w 1214515"/>
                    <a:gd name="connsiteY123" fmla="*/ 1842045 h 2297969"/>
                    <a:gd name="connsiteX124" fmla="*/ 702694 w 1214515"/>
                    <a:gd name="connsiteY124" fmla="*/ 1836614 h 2297969"/>
                    <a:gd name="connsiteX125" fmla="*/ 760838 w 1214515"/>
                    <a:gd name="connsiteY125" fmla="*/ 1774772 h 2297969"/>
                    <a:gd name="connsiteX126" fmla="*/ 758675 w 1214515"/>
                    <a:gd name="connsiteY126" fmla="*/ 1748378 h 2297969"/>
                    <a:gd name="connsiteX127" fmla="*/ 758684 w 1214515"/>
                    <a:gd name="connsiteY127" fmla="*/ 1748369 h 2297969"/>
                    <a:gd name="connsiteX128" fmla="*/ 758684 w 1214515"/>
                    <a:gd name="connsiteY128" fmla="*/ 1748369 h 2297969"/>
                    <a:gd name="connsiteX129" fmla="*/ 785078 w 1214515"/>
                    <a:gd name="connsiteY129" fmla="*/ 1746206 h 2297969"/>
                    <a:gd name="connsiteX130" fmla="*/ 785087 w 1214515"/>
                    <a:gd name="connsiteY130" fmla="*/ 1746215 h 2297969"/>
                    <a:gd name="connsiteX131" fmla="*/ 785087 w 1214515"/>
                    <a:gd name="connsiteY131" fmla="*/ 1746215 h 2297969"/>
                    <a:gd name="connsiteX132" fmla="*/ 787199 w 1214515"/>
                    <a:gd name="connsiteY132" fmla="*/ 1772614 h 2297969"/>
                    <a:gd name="connsiteX133" fmla="*/ 787194 w 1214515"/>
                    <a:gd name="connsiteY133" fmla="*/ 1772619 h 2297969"/>
                    <a:gd name="connsiteX134" fmla="*/ 787194 w 1214515"/>
                    <a:gd name="connsiteY134" fmla="*/ 1772619 h 2297969"/>
                    <a:gd name="connsiteX135" fmla="*/ 773150 w 1214515"/>
                    <a:gd name="connsiteY135" fmla="*/ 1779219 h 2297969"/>
                    <a:gd name="connsiteX136" fmla="*/ 773150 w 1214515"/>
                    <a:gd name="connsiteY136" fmla="*/ 1779219 h 2297969"/>
                    <a:gd name="connsiteX137" fmla="*/ 760604 w 1214515"/>
                    <a:gd name="connsiteY137" fmla="*/ 1774445 h 2297969"/>
                    <a:gd name="connsiteX138" fmla="*/ 814534 w 1214515"/>
                    <a:gd name="connsiteY138" fmla="*/ 1709934 h 2297969"/>
                    <a:gd name="connsiteX139" fmla="*/ 811163 w 1214515"/>
                    <a:gd name="connsiteY139" fmla="*/ 1683671 h 2297969"/>
                    <a:gd name="connsiteX140" fmla="*/ 811163 w 1214515"/>
                    <a:gd name="connsiteY140" fmla="*/ 1683671 h 2297969"/>
                    <a:gd name="connsiteX141" fmla="*/ 837426 w 1214515"/>
                    <a:gd name="connsiteY141" fmla="*/ 1680301 h 2297969"/>
                    <a:gd name="connsiteX142" fmla="*/ 837426 w 1214515"/>
                    <a:gd name="connsiteY142" fmla="*/ 1680301 h 2297969"/>
                    <a:gd name="connsiteX143" fmla="*/ 840797 w 1214515"/>
                    <a:gd name="connsiteY143" fmla="*/ 1706564 h 2297969"/>
                    <a:gd name="connsiteX144" fmla="*/ 840797 w 1214515"/>
                    <a:gd name="connsiteY144" fmla="*/ 1706564 h 2297969"/>
                    <a:gd name="connsiteX145" fmla="*/ 825957 w 1214515"/>
                    <a:gd name="connsiteY145" fmla="*/ 1713820 h 2297969"/>
                    <a:gd name="connsiteX146" fmla="*/ 825957 w 1214515"/>
                    <a:gd name="connsiteY146" fmla="*/ 1713820 h 2297969"/>
                    <a:gd name="connsiteX147" fmla="*/ 814300 w 1214515"/>
                    <a:gd name="connsiteY147" fmla="*/ 1709607 h 2297969"/>
                    <a:gd name="connsiteX148" fmla="*/ 864906 w 1214515"/>
                    <a:gd name="connsiteY148" fmla="*/ 1642428 h 2297969"/>
                    <a:gd name="connsiteX149" fmla="*/ 860215 w 1214515"/>
                    <a:gd name="connsiteY149" fmla="*/ 1616366 h 2297969"/>
                    <a:gd name="connsiteX150" fmla="*/ 860225 w 1214515"/>
                    <a:gd name="connsiteY150" fmla="*/ 1616352 h 2297969"/>
                    <a:gd name="connsiteX151" fmla="*/ 860225 w 1214515"/>
                    <a:gd name="connsiteY151" fmla="*/ 1616352 h 2297969"/>
                    <a:gd name="connsiteX152" fmla="*/ 886286 w 1214515"/>
                    <a:gd name="connsiteY152" fmla="*/ 1611661 h 2297969"/>
                    <a:gd name="connsiteX153" fmla="*/ 886300 w 1214515"/>
                    <a:gd name="connsiteY153" fmla="*/ 1611671 h 2297969"/>
                    <a:gd name="connsiteX154" fmla="*/ 886300 w 1214515"/>
                    <a:gd name="connsiteY154" fmla="*/ 1611671 h 2297969"/>
                    <a:gd name="connsiteX155" fmla="*/ 890991 w 1214515"/>
                    <a:gd name="connsiteY155" fmla="*/ 1637733 h 2297969"/>
                    <a:gd name="connsiteX156" fmla="*/ 890982 w 1214515"/>
                    <a:gd name="connsiteY156" fmla="*/ 1637747 h 2297969"/>
                    <a:gd name="connsiteX157" fmla="*/ 890982 w 1214515"/>
                    <a:gd name="connsiteY157" fmla="*/ 1637747 h 2297969"/>
                    <a:gd name="connsiteX158" fmla="*/ 875580 w 1214515"/>
                    <a:gd name="connsiteY158" fmla="*/ 1645752 h 2297969"/>
                    <a:gd name="connsiteX159" fmla="*/ 875580 w 1214515"/>
                    <a:gd name="connsiteY159" fmla="*/ 1645752 h 2297969"/>
                    <a:gd name="connsiteX160" fmla="*/ 864906 w 1214515"/>
                    <a:gd name="connsiteY160" fmla="*/ 1642428 h 2297969"/>
                    <a:gd name="connsiteX161" fmla="*/ 912235 w 1214515"/>
                    <a:gd name="connsiteY161" fmla="*/ 1572768 h 2297969"/>
                    <a:gd name="connsiteX162" fmla="*/ 906374 w 1214515"/>
                    <a:gd name="connsiteY162" fmla="*/ 1546941 h 2297969"/>
                    <a:gd name="connsiteX163" fmla="*/ 906384 w 1214515"/>
                    <a:gd name="connsiteY163" fmla="*/ 1546927 h 2297969"/>
                    <a:gd name="connsiteX164" fmla="*/ 906384 w 1214515"/>
                    <a:gd name="connsiteY164" fmla="*/ 1546927 h 2297969"/>
                    <a:gd name="connsiteX165" fmla="*/ 932211 w 1214515"/>
                    <a:gd name="connsiteY165" fmla="*/ 1541066 h 2297969"/>
                    <a:gd name="connsiteX166" fmla="*/ 932225 w 1214515"/>
                    <a:gd name="connsiteY166" fmla="*/ 1541075 h 2297969"/>
                    <a:gd name="connsiteX167" fmla="*/ 932225 w 1214515"/>
                    <a:gd name="connsiteY167" fmla="*/ 1541075 h 2297969"/>
                    <a:gd name="connsiteX168" fmla="*/ 938035 w 1214515"/>
                    <a:gd name="connsiteY168" fmla="*/ 1566912 h 2297969"/>
                    <a:gd name="connsiteX169" fmla="*/ 938030 w 1214515"/>
                    <a:gd name="connsiteY169" fmla="*/ 1566916 h 2297969"/>
                    <a:gd name="connsiteX170" fmla="*/ 938030 w 1214515"/>
                    <a:gd name="connsiteY170" fmla="*/ 1566916 h 2297969"/>
                    <a:gd name="connsiteX171" fmla="*/ 922207 w 1214515"/>
                    <a:gd name="connsiteY171" fmla="*/ 1575671 h 2297969"/>
                    <a:gd name="connsiteX172" fmla="*/ 922207 w 1214515"/>
                    <a:gd name="connsiteY172" fmla="*/ 1575671 h 2297969"/>
                    <a:gd name="connsiteX173" fmla="*/ 912235 w 1214515"/>
                    <a:gd name="connsiteY173" fmla="*/ 1572628 h 2297969"/>
                    <a:gd name="connsiteX174" fmla="*/ 956100 w 1214515"/>
                    <a:gd name="connsiteY174" fmla="*/ 1500815 h 2297969"/>
                    <a:gd name="connsiteX175" fmla="*/ 949059 w 1214515"/>
                    <a:gd name="connsiteY175" fmla="*/ 1475287 h 2297969"/>
                    <a:gd name="connsiteX176" fmla="*/ 949078 w 1214515"/>
                    <a:gd name="connsiteY176" fmla="*/ 1475254 h 2297969"/>
                    <a:gd name="connsiteX177" fmla="*/ 949078 w 1214515"/>
                    <a:gd name="connsiteY177" fmla="*/ 1475254 h 2297969"/>
                    <a:gd name="connsiteX178" fmla="*/ 974592 w 1214515"/>
                    <a:gd name="connsiteY178" fmla="*/ 1468185 h 2297969"/>
                    <a:gd name="connsiteX179" fmla="*/ 974592 w 1214515"/>
                    <a:gd name="connsiteY179" fmla="*/ 1468185 h 2297969"/>
                    <a:gd name="connsiteX180" fmla="*/ 981689 w 1214515"/>
                    <a:gd name="connsiteY180" fmla="*/ 1493699 h 2297969"/>
                    <a:gd name="connsiteX181" fmla="*/ 981661 w 1214515"/>
                    <a:gd name="connsiteY181" fmla="*/ 1493745 h 2297969"/>
                    <a:gd name="connsiteX182" fmla="*/ 981661 w 1214515"/>
                    <a:gd name="connsiteY182" fmla="*/ 1493745 h 2297969"/>
                    <a:gd name="connsiteX183" fmla="*/ 965323 w 1214515"/>
                    <a:gd name="connsiteY183" fmla="*/ 1503108 h 2297969"/>
                    <a:gd name="connsiteX184" fmla="*/ 965323 w 1214515"/>
                    <a:gd name="connsiteY184" fmla="*/ 1503108 h 2297969"/>
                    <a:gd name="connsiteX185" fmla="*/ 956100 w 1214515"/>
                    <a:gd name="connsiteY185" fmla="*/ 1500815 h 2297969"/>
                    <a:gd name="connsiteX186" fmla="*/ 996735 w 1214515"/>
                    <a:gd name="connsiteY186" fmla="*/ 1427082 h 2297969"/>
                    <a:gd name="connsiteX187" fmla="*/ 988496 w 1214515"/>
                    <a:gd name="connsiteY187" fmla="*/ 1401943 h 2297969"/>
                    <a:gd name="connsiteX188" fmla="*/ 988496 w 1214515"/>
                    <a:gd name="connsiteY188" fmla="*/ 1401943 h 2297969"/>
                    <a:gd name="connsiteX189" fmla="*/ 1013635 w 1214515"/>
                    <a:gd name="connsiteY189" fmla="*/ 1393656 h 2297969"/>
                    <a:gd name="connsiteX190" fmla="*/ 1013635 w 1214515"/>
                    <a:gd name="connsiteY190" fmla="*/ 1393656 h 2297969"/>
                    <a:gd name="connsiteX191" fmla="*/ 1021940 w 1214515"/>
                    <a:gd name="connsiteY191" fmla="*/ 1418800 h 2297969"/>
                    <a:gd name="connsiteX192" fmla="*/ 1021921 w 1214515"/>
                    <a:gd name="connsiteY192" fmla="*/ 1418842 h 2297969"/>
                    <a:gd name="connsiteX193" fmla="*/ 1021921 w 1214515"/>
                    <a:gd name="connsiteY193" fmla="*/ 1418842 h 2297969"/>
                    <a:gd name="connsiteX194" fmla="*/ 1005209 w 1214515"/>
                    <a:gd name="connsiteY194" fmla="*/ 1429095 h 2297969"/>
                    <a:gd name="connsiteX195" fmla="*/ 1005209 w 1214515"/>
                    <a:gd name="connsiteY195" fmla="*/ 1429095 h 2297969"/>
                    <a:gd name="connsiteX196" fmla="*/ 996735 w 1214515"/>
                    <a:gd name="connsiteY196" fmla="*/ 1427082 h 2297969"/>
                    <a:gd name="connsiteX197" fmla="*/ 1033766 w 1214515"/>
                    <a:gd name="connsiteY197" fmla="*/ 1351383 h 2297969"/>
                    <a:gd name="connsiteX198" fmla="*/ 1024403 w 1214515"/>
                    <a:gd name="connsiteY198" fmla="*/ 1326665 h 2297969"/>
                    <a:gd name="connsiteX199" fmla="*/ 1024403 w 1214515"/>
                    <a:gd name="connsiteY199" fmla="*/ 1326665 h 2297969"/>
                    <a:gd name="connsiteX200" fmla="*/ 1049121 w 1214515"/>
                    <a:gd name="connsiteY200" fmla="*/ 1317302 h 2297969"/>
                    <a:gd name="connsiteX201" fmla="*/ 1049121 w 1214515"/>
                    <a:gd name="connsiteY201" fmla="*/ 1317302 h 2297969"/>
                    <a:gd name="connsiteX202" fmla="*/ 1058484 w 1214515"/>
                    <a:gd name="connsiteY202" fmla="*/ 1342067 h 2297969"/>
                    <a:gd name="connsiteX203" fmla="*/ 1058484 w 1214515"/>
                    <a:gd name="connsiteY203" fmla="*/ 1342067 h 2297969"/>
                    <a:gd name="connsiteX204" fmla="*/ 1041350 w 1214515"/>
                    <a:gd name="connsiteY204" fmla="*/ 1353162 h 2297969"/>
                    <a:gd name="connsiteX205" fmla="*/ 1041350 w 1214515"/>
                    <a:gd name="connsiteY205" fmla="*/ 1353162 h 2297969"/>
                    <a:gd name="connsiteX206" fmla="*/ 1033766 w 1214515"/>
                    <a:gd name="connsiteY206" fmla="*/ 1351243 h 2297969"/>
                    <a:gd name="connsiteX207" fmla="*/ 1067191 w 1214515"/>
                    <a:gd name="connsiteY207" fmla="*/ 1274046 h 2297969"/>
                    <a:gd name="connsiteX208" fmla="*/ 1056564 w 1214515"/>
                    <a:gd name="connsiteY208" fmla="*/ 1249796 h 2297969"/>
                    <a:gd name="connsiteX209" fmla="*/ 1056564 w 1214515"/>
                    <a:gd name="connsiteY209" fmla="*/ 1249796 h 2297969"/>
                    <a:gd name="connsiteX210" fmla="*/ 1080814 w 1214515"/>
                    <a:gd name="connsiteY210" fmla="*/ 1239169 h 2297969"/>
                    <a:gd name="connsiteX211" fmla="*/ 1080814 w 1214515"/>
                    <a:gd name="connsiteY211" fmla="*/ 1239169 h 2297969"/>
                    <a:gd name="connsiteX212" fmla="*/ 1091460 w 1214515"/>
                    <a:gd name="connsiteY212" fmla="*/ 1263419 h 2297969"/>
                    <a:gd name="connsiteX213" fmla="*/ 1091441 w 1214515"/>
                    <a:gd name="connsiteY213" fmla="*/ 1263466 h 2297969"/>
                    <a:gd name="connsiteX214" fmla="*/ 1091441 w 1214515"/>
                    <a:gd name="connsiteY214" fmla="*/ 1263466 h 2297969"/>
                    <a:gd name="connsiteX215" fmla="*/ 1073979 w 1214515"/>
                    <a:gd name="connsiteY215" fmla="*/ 1275357 h 2297969"/>
                    <a:gd name="connsiteX216" fmla="*/ 1073979 w 1214515"/>
                    <a:gd name="connsiteY216" fmla="*/ 1275357 h 2297969"/>
                    <a:gd name="connsiteX217" fmla="*/ 1067191 w 1214515"/>
                    <a:gd name="connsiteY217" fmla="*/ 1273905 h 2297969"/>
                    <a:gd name="connsiteX218" fmla="*/ 1096544 w 1214515"/>
                    <a:gd name="connsiteY218" fmla="*/ 1195070 h 2297969"/>
                    <a:gd name="connsiteX219" fmla="*/ 1084512 w 1214515"/>
                    <a:gd name="connsiteY219" fmla="*/ 1171335 h 2297969"/>
                    <a:gd name="connsiteX220" fmla="*/ 1084512 w 1214515"/>
                    <a:gd name="connsiteY220" fmla="*/ 1171335 h 2297969"/>
                    <a:gd name="connsiteX221" fmla="*/ 1108528 w 1214515"/>
                    <a:gd name="connsiteY221" fmla="*/ 1159631 h 2297969"/>
                    <a:gd name="connsiteX222" fmla="*/ 1108528 w 1214515"/>
                    <a:gd name="connsiteY222" fmla="*/ 1159631 h 2297969"/>
                    <a:gd name="connsiteX223" fmla="*/ 1120447 w 1214515"/>
                    <a:gd name="connsiteY223" fmla="*/ 1183277 h 2297969"/>
                    <a:gd name="connsiteX224" fmla="*/ 1120419 w 1214515"/>
                    <a:gd name="connsiteY224" fmla="*/ 1183366 h 2297969"/>
                    <a:gd name="connsiteX225" fmla="*/ 1120419 w 1214515"/>
                    <a:gd name="connsiteY225" fmla="*/ 1183366 h 2297969"/>
                    <a:gd name="connsiteX226" fmla="*/ 1102583 w 1214515"/>
                    <a:gd name="connsiteY226" fmla="*/ 1196100 h 2297969"/>
                    <a:gd name="connsiteX227" fmla="*/ 1102583 w 1214515"/>
                    <a:gd name="connsiteY227" fmla="*/ 1196100 h 2297969"/>
                    <a:gd name="connsiteX228" fmla="*/ 1096544 w 1214515"/>
                    <a:gd name="connsiteY228" fmla="*/ 1195070 h 2297969"/>
                    <a:gd name="connsiteX229" fmla="*/ 1122760 w 1214515"/>
                    <a:gd name="connsiteY229" fmla="*/ 1115813 h 2297969"/>
                    <a:gd name="connsiteX230" fmla="*/ 1109825 w 1214515"/>
                    <a:gd name="connsiteY230" fmla="*/ 1094082 h 2297969"/>
                    <a:gd name="connsiteX231" fmla="*/ 1109932 w 1214515"/>
                    <a:gd name="connsiteY231" fmla="*/ 1093670 h 2297969"/>
                    <a:gd name="connsiteX232" fmla="*/ 1109932 w 1214515"/>
                    <a:gd name="connsiteY232" fmla="*/ 1093670 h 2297969"/>
                    <a:gd name="connsiteX233" fmla="*/ 1133106 w 1214515"/>
                    <a:gd name="connsiteY233" fmla="*/ 1079626 h 2297969"/>
                    <a:gd name="connsiteX234" fmla="*/ 1133106 w 1214515"/>
                    <a:gd name="connsiteY234" fmla="*/ 1079626 h 2297969"/>
                    <a:gd name="connsiteX235" fmla="*/ 1146097 w 1214515"/>
                    <a:gd name="connsiteY235" fmla="*/ 1101862 h 2297969"/>
                    <a:gd name="connsiteX236" fmla="*/ 1145980 w 1214515"/>
                    <a:gd name="connsiteY236" fmla="*/ 1102284 h 2297969"/>
                    <a:gd name="connsiteX237" fmla="*/ 1145980 w 1214515"/>
                    <a:gd name="connsiteY237" fmla="*/ 1102284 h 2297969"/>
                    <a:gd name="connsiteX238" fmla="*/ 1127956 w 1214515"/>
                    <a:gd name="connsiteY238" fmla="*/ 1116094 h 2297969"/>
                    <a:gd name="connsiteX239" fmla="*/ 1127956 w 1214515"/>
                    <a:gd name="connsiteY239" fmla="*/ 1116094 h 2297969"/>
                    <a:gd name="connsiteX240" fmla="*/ 1122806 w 1214515"/>
                    <a:gd name="connsiteY240" fmla="*/ 1115813 h 2297969"/>
                    <a:gd name="connsiteX241" fmla="*/ 1144856 w 1214515"/>
                    <a:gd name="connsiteY241" fmla="*/ 1033513 h 2297969"/>
                    <a:gd name="connsiteX242" fmla="*/ 1130793 w 1214515"/>
                    <a:gd name="connsiteY242" fmla="*/ 1011075 h 2297969"/>
                    <a:gd name="connsiteX243" fmla="*/ 1130812 w 1214515"/>
                    <a:gd name="connsiteY243" fmla="*/ 1010996 h 2297969"/>
                    <a:gd name="connsiteX244" fmla="*/ 1130812 w 1214515"/>
                    <a:gd name="connsiteY244" fmla="*/ 1010996 h 2297969"/>
                    <a:gd name="connsiteX245" fmla="*/ 1153259 w 1214515"/>
                    <a:gd name="connsiteY245" fmla="*/ 996947 h 2297969"/>
                    <a:gd name="connsiteX246" fmla="*/ 1153283 w 1214515"/>
                    <a:gd name="connsiteY246" fmla="*/ 996951 h 2297969"/>
                    <a:gd name="connsiteX247" fmla="*/ 1153283 w 1214515"/>
                    <a:gd name="connsiteY247" fmla="*/ 996951 h 2297969"/>
                    <a:gd name="connsiteX248" fmla="*/ 1167346 w 1214515"/>
                    <a:gd name="connsiteY248" fmla="*/ 1019389 h 2297969"/>
                    <a:gd name="connsiteX249" fmla="*/ 1167327 w 1214515"/>
                    <a:gd name="connsiteY249" fmla="*/ 1019469 h 2297969"/>
                    <a:gd name="connsiteX250" fmla="*/ 1167327 w 1214515"/>
                    <a:gd name="connsiteY250" fmla="*/ 1019469 h 2297969"/>
                    <a:gd name="connsiteX251" fmla="*/ 1149116 w 1214515"/>
                    <a:gd name="connsiteY251" fmla="*/ 1033935 h 2297969"/>
                    <a:gd name="connsiteX252" fmla="*/ 1149116 w 1214515"/>
                    <a:gd name="connsiteY252" fmla="*/ 1033935 h 2297969"/>
                    <a:gd name="connsiteX253" fmla="*/ 1144903 w 1214515"/>
                    <a:gd name="connsiteY253" fmla="*/ 1033513 h 2297969"/>
                    <a:gd name="connsiteX254" fmla="*/ 1163067 w 1214515"/>
                    <a:gd name="connsiteY254" fmla="*/ 951214 h 2297969"/>
                    <a:gd name="connsiteX255" fmla="*/ 1148081 w 1214515"/>
                    <a:gd name="connsiteY255" fmla="*/ 929379 h 2297969"/>
                    <a:gd name="connsiteX256" fmla="*/ 1148086 w 1214515"/>
                    <a:gd name="connsiteY256" fmla="*/ 929351 h 2297969"/>
                    <a:gd name="connsiteX257" fmla="*/ 1148086 w 1214515"/>
                    <a:gd name="connsiteY257" fmla="*/ 929351 h 2297969"/>
                    <a:gd name="connsiteX258" fmla="*/ 1169902 w 1214515"/>
                    <a:gd name="connsiteY258" fmla="*/ 914371 h 2297969"/>
                    <a:gd name="connsiteX259" fmla="*/ 1169902 w 1214515"/>
                    <a:gd name="connsiteY259" fmla="*/ 914371 h 2297969"/>
                    <a:gd name="connsiteX260" fmla="*/ 1184929 w 1214515"/>
                    <a:gd name="connsiteY260" fmla="*/ 936177 h 2297969"/>
                    <a:gd name="connsiteX261" fmla="*/ 1184929 w 1214515"/>
                    <a:gd name="connsiteY261" fmla="*/ 936186 h 2297969"/>
                    <a:gd name="connsiteX262" fmla="*/ 1184929 w 1214515"/>
                    <a:gd name="connsiteY262" fmla="*/ 936186 h 2297969"/>
                    <a:gd name="connsiteX263" fmla="*/ 1166531 w 1214515"/>
                    <a:gd name="connsiteY263" fmla="*/ 951495 h 2297969"/>
                    <a:gd name="connsiteX264" fmla="*/ 1166531 w 1214515"/>
                    <a:gd name="connsiteY264" fmla="*/ 951495 h 2297969"/>
                    <a:gd name="connsiteX265" fmla="*/ 1163114 w 1214515"/>
                    <a:gd name="connsiteY265" fmla="*/ 951214 h 2297969"/>
                    <a:gd name="connsiteX266" fmla="*/ 1177111 w 1214515"/>
                    <a:gd name="connsiteY266" fmla="*/ 868118 h 2297969"/>
                    <a:gd name="connsiteX267" fmla="*/ 1161096 w 1214515"/>
                    <a:gd name="connsiteY267" fmla="*/ 847028 h 2297969"/>
                    <a:gd name="connsiteX268" fmla="*/ 1161101 w 1214515"/>
                    <a:gd name="connsiteY268" fmla="*/ 847005 h 2297969"/>
                    <a:gd name="connsiteX269" fmla="*/ 1161101 w 1214515"/>
                    <a:gd name="connsiteY269" fmla="*/ 847005 h 2297969"/>
                    <a:gd name="connsiteX270" fmla="*/ 1182190 w 1214515"/>
                    <a:gd name="connsiteY270" fmla="*/ 830990 h 2297969"/>
                    <a:gd name="connsiteX271" fmla="*/ 1182214 w 1214515"/>
                    <a:gd name="connsiteY271" fmla="*/ 830994 h 2297969"/>
                    <a:gd name="connsiteX272" fmla="*/ 1182214 w 1214515"/>
                    <a:gd name="connsiteY272" fmla="*/ 830994 h 2297969"/>
                    <a:gd name="connsiteX273" fmla="*/ 1198224 w 1214515"/>
                    <a:gd name="connsiteY273" fmla="*/ 852061 h 2297969"/>
                    <a:gd name="connsiteX274" fmla="*/ 1198224 w 1214515"/>
                    <a:gd name="connsiteY274" fmla="*/ 852061 h 2297969"/>
                    <a:gd name="connsiteX275" fmla="*/ 1179499 w 1214515"/>
                    <a:gd name="connsiteY275" fmla="*/ 868259 h 2297969"/>
                    <a:gd name="connsiteX276" fmla="*/ 1179499 w 1214515"/>
                    <a:gd name="connsiteY276" fmla="*/ 868259 h 2297969"/>
                    <a:gd name="connsiteX277" fmla="*/ 1187410 w 1214515"/>
                    <a:gd name="connsiteY277" fmla="*/ 784414 h 2297969"/>
                    <a:gd name="connsiteX278" fmla="*/ 1170417 w 1214515"/>
                    <a:gd name="connsiteY278" fmla="*/ 764106 h 2297969"/>
                    <a:gd name="connsiteX279" fmla="*/ 1170417 w 1214515"/>
                    <a:gd name="connsiteY279" fmla="*/ 764097 h 2297969"/>
                    <a:gd name="connsiteX280" fmla="*/ 1170417 w 1214515"/>
                    <a:gd name="connsiteY280" fmla="*/ 764097 h 2297969"/>
                    <a:gd name="connsiteX281" fmla="*/ 1190687 w 1214515"/>
                    <a:gd name="connsiteY281" fmla="*/ 747103 h 2297969"/>
                    <a:gd name="connsiteX282" fmla="*/ 1190687 w 1214515"/>
                    <a:gd name="connsiteY282" fmla="*/ 747103 h 2297969"/>
                    <a:gd name="connsiteX283" fmla="*/ 1207728 w 1214515"/>
                    <a:gd name="connsiteY283" fmla="*/ 767374 h 2297969"/>
                    <a:gd name="connsiteX284" fmla="*/ 1207728 w 1214515"/>
                    <a:gd name="connsiteY284" fmla="*/ 767374 h 2297969"/>
                    <a:gd name="connsiteX285" fmla="*/ 1189002 w 1214515"/>
                    <a:gd name="connsiteY285" fmla="*/ 784461 h 2297969"/>
                    <a:gd name="connsiteX286" fmla="*/ 1187317 w 1214515"/>
                    <a:gd name="connsiteY286" fmla="*/ 784461 h 2297969"/>
                    <a:gd name="connsiteX287" fmla="*/ 1193683 w 1214515"/>
                    <a:gd name="connsiteY287" fmla="*/ 700429 h 2297969"/>
                    <a:gd name="connsiteX288" fmla="*/ 1176128 w 1214515"/>
                    <a:gd name="connsiteY288" fmla="*/ 680861 h 2297969"/>
                    <a:gd name="connsiteX289" fmla="*/ 1176128 w 1214515"/>
                    <a:gd name="connsiteY289" fmla="*/ 680861 h 2297969"/>
                    <a:gd name="connsiteX290" fmla="*/ 1195556 w 1214515"/>
                    <a:gd name="connsiteY290" fmla="*/ 662884 h 2297969"/>
                    <a:gd name="connsiteX291" fmla="*/ 1195556 w 1214515"/>
                    <a:gd name="connsiteY291" fmla="*/ 662884 h 2297969"/>
                    <a:gd name="connsiteX292" fmla="*/ 1213538 w 1214515"/>
                    <a:gd name="connsiteY292" fmla="*/ 682326 h 2297969"/>
                    <a:gd name="connsiteX293" fmla="*/ 1213533 w 1214515"/>
                    <a:gd name="connsiteY293" fmla="*/ 682406 h 2297969"/>
                    <a:gd name="connsiteX294" fmla="*/ 1213533 w 1214515"/>
                    <a:gd name="connsiteY294" fmla="*/ 682406 h 2297969"/>
                    <a:gd name="connsiteX295" fmla="*/ 1194807 w 1214515"/>
                    <a:gd name="connsiteY295" fmla="*/ 700429 h 2297969"/>
                    <a:gd name="connsiteX296" fmla="*/ 1194058 w 1214515"/>
                    <a:gd name="connsiteY296" fmla="*/ 700429 h 2297969"/>
                    <a:gd name="connsiteX297" fmla="*/ 1177064 w 1214515"/>
                    <a:gd name="connsiteY297" fmla="*/ 597437 h 2297969"/>
                    <a:gd name="connsiteX298" fmla="*/ 1195556 w 1214515"/>
                    <a:gd name="connsiteY298" fmla="*/ 578478 h 2297969"/>
                    <a:gd name="connsiteX299" fmla="*/ 1195790 w 1214515"/>
                    <a:gd name="connsiteY299" fmla="*/ 578478 h 2297969"/>
                    <a:gd name="connsiteX300" fmla="*/ 1195790 w 1214515"/>
                    <a:gd name="connsiteY300" fmla="*/ 578478 h 2297969"/>
                    <a:gd name="connsiteX301" fmla="*/ 1214516 w 1214515"/>
                    <a:gd name="connsiteY301" fmla="*/ 597203 h 2297969"/>
                    <a:gd name="connsiteX302" fmla="*/ 1214516 w 1214515"/>
                    <a:gd name="connsiteY302" fmla="*/ 597203 h 2297969"/>
                    <a:gd name="connsiteX303" fmla="*/ 1195790 w 1214515"/>
                    <a:gd name="connsiteY303" fmla="*/ 615929 h 2297969"/>
                    <a:gd name="connsiteX304" fmla="*/ 1195790 w 1214515"/>
                    <a:gd name="connsiteY304" fmla="*/ 615929 h 2297969"/>
                    <a:gd name="connsiteX305" fmla="*/ 1177345 w 1214515"/>
                    <a:gd name="connsiteY305" fmla="*/ 597484 h 2297969"/>
                    <a:gd name="connsiteX306" fmla="*/ 1174349 w 1214515"/>
                    <a:gd name="connsiteY306" fmla="*/ 514108 h 2297969"/>
                    <a:gd name="connsiteX307" fmla="*/ 1191937 w 1214515"/>
                    <a:gd name="connsiteY307" fmla="*/ 494310 h 2297969"/>
                    <a:gd name="connsiteX308" fmla="*/ 1191998 w 1214515"/>
                    <a:gd name="connsiteY308" fmla="*/ 494305 h 2297969"/>
                    <a:gd name="connsiteX309" fmla="*/ 1191998 w 1214515"/>
                    <a:gd name="connsiteY309" fmla="*/ 494305 h 2297969"/>
                    <a:gd name="connsiteX310" fmla="*/ 1211749 w 1214515"/>
                    <a:gd name="connsiteY310" fmla="*/ 511945 h 2297969"/>
                    <a:gd name="connsiteX311" fmla="*/ 1211754 w 1214515"/>
                    <a:gd name="connsiteY311" fmla="*/ 512001 h 2297969"/>
                    <a:gd name="connsiteX312" fmla="*/ 1211754 w 1214515"/>
                    <a:gd name="connsiteY312" fmla="*/ 512001 h 2297969"/>
                    <a:gd name="connsiteX313" fmla="*/ 1194784 w 1214515"/>
                    <a:gd name="connsiteY313" fmla="*/ 531813 h 2297969"/>
                    <a:gd name="connsiteX314" fmla="*/ 1194105 w 1214515"/>
                    <a:gd name="connsiteY314" fmla="*/ 531850 h 2297969"/>
                    <a:gd name="connsiteX315" fmla="*/ 1193075 w 1214515"/>
                    <a:gd name="connsiteY315" fmla="*/ 531850 h 2297969"/>
                    <a:gd name="connsiteX316" fmla="*/ 1174630 w 1214515"/>
                    <a:gd name="connsiteY316" fmla="*/ 514201 h 2297969"/>
                    <a:gd name="connsiteX317" fmla="*/ 1167702 w 1214515"/>
                    <a:gd name="connsiteY317" fmla="*/ 430919 h 2297969"/>
                    <a:gd name="connsiteX318" fmla="*/ 1167702 w 1214515"/>
                    <a:gd name="connsiteY318" fmla="*/ 430919 h 2297969"/>
                    <a:gd name="connsiteX319" fmla="*/ 1183721 w 1214515"/>
                    <a:gd name="connsiteY319" fmla="*/ 411266 h 2297969"/>
                    <a:gd name="connsiteX320" fmla="*/ 1184367 w 1214515"/>
                    <a:gd name="connsiteY320" fmla="*/ 411210 h 2297969"/>
                    <a:gd name="connsiteX321" fmla="*/ 1184367 w 1214515"/>
                    <a:gd name="connsiteY321" fmla="*/ 411210 h 2297969"/>
                    <a:gd name="connsiteX322" fmla="*/ 1204919 w 1214515"/>
                    <a:gd name="connsiteY322" fmla="*/ 428859 h 2297969"/>
                    <a:gd name="connsiteX323" fmla="*/ 1204919 w 1214515"/>
                    <a:gd name="connsiteY323" fmla="*/ 428859 h 2297969"/>
                    <a:gd name="connsiteX324" fmla="*/ 1188206 w 1214515"/>
                    <a:gd name="connsiteY324" fmla="*/ 448474 h 2297969"/>
                    <a:gd name="connsiteX325" fmla="*/ 1188206 w 1214515"/>
                    <a:gd name="connsiteY325" fmla="*/ 448474 h 2297969"/>
                    <a:gd name="connsiteX326" fmla="*/ 1186240 w 1214515"/>
                    <a:gd name="connsiteY326" fmla="*/ 448100 h 2297969"/>
                    <a:gd name="connsiteX327" fmla="*/ 1186240 w 1214515"/>
                    <a:gd name="connsiteY327" fmla="*/ 448100 h 2297969"/>
                    <a:gd name="connsiteX328" fmla="*/ 1167982 w 1214515"/>
                    <a:gd name="connsiteY328" fmla="*/ 430966 h 2297969"/>
                    <a:gd name="connsiteX329" fmla="*/ 1157402 w 1214515"/>
                    <a:gd name="connsiteY329" fmla="*/ 348244 h 2297969"/>
                    <a:gd name="connsiteX330" fmla="*/ 1173085 w 1214515"/>
                    <a:gd name="connsiteY330" fmla="*/ 326944 h 2297969"/>
                    <a:gd name="connsiteX331" fmla="*/ 1173085 w 1214515"/>
                    <a:gd name="connsiteY331" fmla="*/ 326944 h 2297969"/>
                    <a:gd name="connsiteX332" fmla="*/ 1194432 w 1214515"/>
                    <a:gd name="connsiteY332" fmla="*/ 342580 h 2297969"/>
                    <a:gd name="connsiteX333" fmla="*/ 1194432 w 1214515"/>
                    <a:gd name="connsiteY333" fmla="*/ 342580 h 2297969"/>
                    <a:gd name="connsiteX334" fmla="*/ 1178759 w 1214515"/>
                    <a:gd name="connsiteY334" fmla="*/ 363927 h 2297969"/>
                    <a:gd name="connsiteX335" fmla="*/ 1178750 w 1214515"/>
                    <a:gd name="connsiteY335" fmla="*/ 363927 h 2297969"/>
                    <a:gd name="connsiteX336" fmla="*/ 1178750 w 1214515"/>
                    <a:gd name="connsiteY336" fmla="*/ 363927 h 2297969"/>
                    <a:gd name="connsiteX337" fmla="*/ 1175894 w 1214515"/>
                    <a:gd name="connsiteY337" fmla="*/ 364161 h 2297969"/>
                    <a:gd name="connsiteX338" fmla="*/ 1175894 w 1214515"/>
                    <a:gd name="connsiteY338" fmla="*/ 364161 h 2297969"/>
                    <a:gd name="connsiteX339" fmla="*/ 1157402 w 1214515"/>
                    <a:gd name="connsiteY339" fmla="*/ 348244 h 2297969"/>
                    <a:gd name="connsiteX340" fmla="*/ 1142703 w 1214515"/>
                    <a:gd name="connsiteY340" fmla="*/ 266085 h 2297969"/>
                    <a:gd name="connsiteX341" fmla="*/ 1157355 w 1214515"/>
                    <a:gd name="connsiteY341" fmla="*/ 244036 h 2297969"/>
                    <a:gd name="connsiteX342" fmla="*/ 1157355 w 1214515"/>
                    <a:gd name="connsiteY342" fmla="*/ 244036 h 2297969"/>
                    <a:gd name="connsiteX343" fmla="*/ 1179452 w 1214515"/>
                    <a:gd name="connsiteY343" fmla="*/ 258632 h 2297969"/>
                    <a:gd name="connsiteX344" fmla="*/ 1179452 w 1214515"/>
                    <a:gd name="connsiteY344" fmla="*/ 258642 h 2297969"/>
                    <a:gd name="connsiteX345" fmla="*/ 1179452 w 1214515"/>
                    <a:gd name="connsiteY345" fmla="*/ 258642 h 2297969"/>
                    <a:gd name="connsiteX346" fmla="*/ 1164841 w 1214515"/>
                    <a:gd name="connsiteY346" fmla="*/ 280729 h 2297969"/>
                    <a:gd name="connsiteX347" fmla="*/ 1164799 w 1214515"/>
                    <a:gd name="connsiteY347" fmla="*/ 280738 h 2297969"/>
                    <a:gd name="connsiteX348" fmla="*/ 1164799 w 1214515"/>
                    <a:gd name="connsiteY348" fmla="*/ 280738 h 2297969"/>
                    <a:gd name="connsiteX349" fmla="*/ 1161054 w 1214515"/>
                    <a:gd name="connsiteY349" fmla="*/ 281113 h 2297969"/>
                    <a:gd name="connsiteX350" fmla="*/ 1161054 w 1214515"/>
                    <a:gd name="connsiteY350" fmla="*/ 281113 h 2297969"/>
                    <a:gd name="connsiteX351" fmla="*/ 1142703 w 1214515"/>
                    <a:gd name="connsiteY351" fmla="*/ 266085 h 2297969"/>
                    <a:gd name="connsiteX352" fmla="*/ 1123977 w 1214515"/>
                    <a:gd name="connsiteY352" fmla="*/ 184769 h 2297969"/>
                    <a:gd name="connsiteX353" fmla="*/ 1137553 w 1214515"/>
                    <a:gd name="connsiteY353" fmla="*/ 162064 h 2297969"/>
                    <a:gd name="connsiteX354" fmla="*/ 1137553 w 1214515"/>
                    <a:gd name="connsiteY354" fmla="*/ 162064 h 2297969"/>
                    <a:gd name="connsiteX355" fmla="*/ 1160300 w 1214515"/>
                    <a:gd name="connsiteY355" fmla="*/ 175621 h 2297969"/>
                    <a:gd name="connsiteX356" fmla="*/ 1160305 w 1214515"/>
                    <a:gd name="connsiteY356" fmla="*/ 175640 h 2297969"/>
                    <a:gd name="connsiteX357" fmla="*/ 1160305 w 1214515"/>
                    <a:gd name="connsiteY357" fmla="*/ 175640 h 2297969"/>
                    <a:gd name="connsiteX358" fmla="*/ 1146729 w 1214515"/>
                    <a:gd name="connsiteY358" fmla="*/ 198345 h 2297969"/>
                    <a:gd name="connsiteX359" fmla="*/ 1146729 w 1214515"/>
                    <a:gd name="connsiteY359" fmla="*/ 198345 h 2297969"/>
                    <a:gd name="connsiteX360" fmla="*/ 1142047 w 1214515"/>
                    <a:gd name="connsiteY360" fmla="*/ 198953 h 2297969"/>
                    <a:gd name="connsiteX361" fmla="*/ 1142047 w 1214515"/>
                    <a:gd name="connsiteY361" fmla="*/ 198953 h 2297969"/>
                    <a:gd name="connsiteX362" fmla="*/ 1124211 w 1214515"/>
                    <a:gd name="connsiteY362" fmla="*/ 184862 h 2297969"/>
                    <a:gd name="connsiteX363" fmla="*/ 1101693 w 1214515"/>
                    <a:gd name="connsiteY363" fmla="*/ 104435 h 2297969"/>
                    <a:gd name="connsiteX364" fmla="*/ 1114104 w 1214515"/>
                    <a:gd name="connsiteY364" fmla="*/ 81042 h 2297969"/>
                    <a:gd name="connsiteX365" fmla="*/ 1114146 w 1214515"/>
                    <a:gd name="connsiteY365" fmla="*/ 81028 h 2297969"/>
                    <a:gd name="connsiteX366" fmla="*/ 1114146 w 1214515"/>
                    <a:gd name="connsiteY366" fmla="*/ 81028 h 2297969"/>
                    <a:gd name="connsiteX367" fmla="*/ 1137530 w 1214515"/>
                    <a:gd name="connsiteY367" fmla="*/ 93457 h 2297969"/>
                    <a:gd name="connsiteX368" fmla="*/ 1137553 w 1214515"/>
                    <a:gd name="connsiteY368" fmla="*/ 93528 h 2297969"/>
                    <a:gd name="connsiteX369" fmla="*/ 1137553 w 1214515"/>
                    <a:gd name="connsiteY369" fmla="*/ 93528 h 2297969"/>
                    <a:gd name="connsiteX370" fmla="*/ 1125143 w 1214515"/>
                    <a:gd name="connsiteY370" fmla="*/ 116921 h 2297969"/>
                    <a:gd name="connsiteX371" fmla="*/ 1125100 w 1214515"/>
                    <a:gd name="connsiteY371" fmla="*/ 116935 h 2297969"/>
                    <a:gd name="connsiteX372" fmla="*/ 1125100 w 1214515"/>
                    <a:gd name="connsiteY372" fmla="*/ 116935 h 2297969"/>
                    <a:gd name="connsiteX373" fmla="*/ 1119623 w 1214515"/>
                    <a:gd name="connsiteY373" fmla="*/ 117731 h 2297969"/>
                    <a:gd name="connsiteX374" fmla="*/ 1119623 w 1214515"/>
                    <a:gd name="connsiteY374" fmla="*/ 117731 h 2297969"/>
                    <a:gd name="connsiteX375" fmla="*/ 1101927 w 1214515"/>
                    <a:gd name="connsiteY375" fmla="*/ 104529 h 2297969"/>
                    <a:gd name="connsiteX376" fmla="*/ 1075618 w 1214515"/>
                    <a:gd name="connsiteY376" fmla="*/ 25225 h 2297969"/>
                    <a:gd name="connsiteX377" fmla="*/ 1087181 w 1214515"/>
                    <a:gd name="connsiteY377" fmla="*/ 1116 h 2297969"/>
                    <a:gd name="connsiteX378" fmla="*/ 1087181 w 1214515"/>
                    <a:gd name="connsiteY378" fmla="*/ 1116 h 2297969"/>
                    <a:gd name="connsiteX379" fmla="*/ 1111103 w 1214515"/>
                    <a:gd name="connsiteY379" fmla="*/ 12258 h 2297969"/>
                    <a:gd name="connsiteX380" fmla="*/ 1111103 w 1214515"/>
                    <a:gd name="connsiteY380" fmla="*/ 12258 h 2297969"/>
                    <a:gd name="connsiteX381" fmla="*/ 1099680 w 1214515"/>
                    <a:gd name="connsiteY381" fmla="*/ 36414 h 2297969"/>
                    <a:gd name="connsiteX382" fmla="*/ 1099680 w 1214515"/>
                    <a:gd name="connsiteY382" fmla="*/ 36414 h 2297969"/>
                    <a:gd name="connsiteX383" fmla="*/ 1093454 w 1214515"/>
                    <a:gd name="connsiteY383" fmla="*/ 37678 h 2297969"/>
                    <a:gd name="connsiteX384" fmla="*/ 1093454 w 1214515"/>
                    <a:gd name="connsiteY384" fmla="*/ 37678 h 2297969"/>
                    <a:gd name="connsiteX385" fmla="*/ 1075852 w 1214515"/>
                    <a:gd name="connsiteY385" fmla="*/ 25319 h 2297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</a:cxnLst>
                  <a:rect l="l" t="t" r="r" b="b"/>
                  <a:pathLst>
                    <a:path w="1214515" h="2297969">
                      <a:moveTo>
                        <a:pt x="1087" y="2285517"/>
                      </a:moveTo>
                      <a:cubicBezTo>
                        <a:pt x="-2377" y="2275775"/>
                        <a:pt x="2712" y="2265064"/>
                        <a:pt x="12454" y="2261600"/>
                      </a:cubicBezTo>
                      <a:cubicBezTo>
                        <a:pt x="12458" y="2261595"/>
                        <a:pt x="12458" y="2261595"/>
                        <a:pt x="12463" y="2261595"/>
                      </a:cubicBezTo>
                      <a:lnTo>
                        <a:pt x="12463" y="2261595"/>
                      </a:lnTo>
                      <a:cubicBezTo>
                        <a:pt x="22205" y="2258131"/>
                        <a:pt x="32916" y="2263219"/>
                        <a:pt x="36381" y="2272961"/>
                      </a:cubicBezTo>
                      <a:cubicBezTo>
                        <a:pt x="36385" y="2272966"/>
                        <a:pt x="36385" y="2272966"/>
                        <a:pt x="36385" y="2272971"/>
                      </a:cubicBezTo>
                      <a:lnTo>
                        <a:pt x="36385" y="2272971"/>
                      </a:lnTo>
                      <a:cubicBezTo>
                        <a:pt x="39850" y="2282713"/>
                        <a:pt x="34761" y="2293424"/>
                        <a:pt x="25019" y="2296888"/>
                      </a:cubicBezTo>
                      <a:cubicBezTo>
                        <a:pt x="25014" y="2296893"/>
                        <a:pt x="25014" y="2296893"/>
                        <a:pt x="25009" y="2296893"/>
                      </a:cubicBezTo>
                      <a:lnTo>
                        <a:pt x="25009" y="2296893"/>
                      </a:lnTo>
                      <a:cubicBezTo>
                        <a:pt x="22996" y="2297619"/>
                        <a:pt x="20876" y="2297979"/>
                        <a:pt x="18736" y="2297970"/>
                      </a:cubicBezTo>
                      <a:lnTo>
                        <a:pt x="18736" y="2297970"/>
                      </a:lnTo>
                      <a:cubicBezTo>
                        <a:pt x="10811" y="2297974"/>
                        <a:pt x="3742" y="2292984"/>
                        <a:pt x="1087" y="2285517"/>
                      </a:cubicBezTo>
                      <a:close/>
                      <a:moveTo>
                        <a:pt x="80110" y="2256258"/>
                      </a:moveTo>
                      <a:cubicBezTo>
                        <a:pt x="76149" y="2246769"/>
                        <a:pt x="80578" y="2235861"/>
                        <a:pt x="90035" y="2231821"/>
                      </a:cubicBezTo>
                      <a:lnTo>
                        <a:pt x="90035" y="2231821"/>
                      </a:lnTo>
                      <a:cubicBezTo>
                        <a:pt x="99599" y="2227926"/>
                        <a:pt x="110511" y="2232514"/>
                        <a:pt x="114425" y="2242074"/>
                      </a:cubicBezTo>
                      <a:lnTo>
                        <a:pt x="114425" y="2242074"/>
                      </a:lnTo>
                      <a:cubicBezTo>
                        <a:pt x="118353" y="2251638"/>
                        <a:pt x="113788" y="2262583"/>
                        <a:pt x="104219" y="2266511"/>
                      </a:cubicBezTo>
                      <a:cubicBezTo>
                        <a:pt x="104219" y="2266511"/>
                        <a:pt x="104219" y="2266511"/>
                        <a:pt x="104219" y="2266511"/>
                      </a:cubicBezTo>
                      <a:lnTo>
                        <a:pt x="104219" y="2266511"/>
                      </a:lnTo>
                      <a:cubicBezTo>
                        <a:pt x="101958" y="2267428"/>
                        <a:pt x="99543" y="2267905"/>
                        <a:pt x="97104" y="2267915"/>
                      </a:cubicBezTo>
                      <a:lnTo>
                        <a:pt x="97104" y="2267915"/>
                      </a:lnTo>
                      <a:cubicBezTo>
                        <a:pt x="89534" y="2267868"/>
                        <a:pt x="82732" y="2263271"/>
                        <a:pt x="79876" y="2256258"/>
                      </a:cubicBezTo>
                      <a:close/>
                      <a:moveTo>
                        <a:pt x="157681" y="2223488"/>
                      </a:moveTo>
                      <a:cubicBezTo>
                        <a:pt x="153328" y="2214130"/>
                        <a:pt x="157368" y="2203007"/>
                        <a:pt x="166717" y="2198630"/>
                      </a:cubicBezTo>
                      <a:lnTo>
                        <a:pt x="166717" y="2198630"/>
                      </a:lnTo>
                      <a:cubicBezTo>
                        <a:pt x="176089" y="2194257"/>
                        <a:pt x="187231" y="2198307"/>
                        <a:pt x="191608" y="2207674"/>
                      </a:cubicBezTo>
                      <a:cubicBezTo>
                        <a:pt x="191612" y="2207688"/>
                        <a:pt x="191617" y="2207698"/>
                        <a:pt x="191622" y="2207712"/>
                      </a:cubicBezTo>
                      <a:lnTo>
                        <a:pt x="191622" y="2207712"/>
                      </a:lnTo>
                      <a:cubicBezTo>
                        <a:pt x="195971" y="2217084"/>
                        <a:pt x="191907" y="2228207"/>
                        <a:pt x="182540" y="2232570"/>
                      </a:cubicBezTo>
                      <a:lnTo>
                        <a:pt x="182540" y="2232570"/>
                      </a:lnTo>
                      <a:cubicBezTo>
                        <a:pt x="180058" y="2233708"/>
                        <a:pt x="177357" y="2234302"/>
                        <a:pt x="174628" y="2234302"/>
                      </a:cubicBezTo>
                      <a:lnTo>
                        <a:pt x="174628" y="2234302"/>
                      </a:lnTo>
                      <a:cubicBezTo>
                        <a:pt x="167241" y="2234358"/>
                        <a:pt x="160514" y="2230070"/>
                        <a:pt x="157447" y="2223348"/>
                      </a:cubicBezTo>
                      <a:close/>
                      <a:moveTo>
                        <a:pt x="233567" y="2186973"/>
                      </a:moveTo>
                      <a:cubicBezTo>
                        <a:pt x="228760" y="2177821"/>
                        <a:pt x="232280" y="2166506"/>
                        <a:pt x="241432" y="2161693"/>
                      </a:cubicBezTo>
                      <a:lnTo>
                        <a:pt x="241432" y="2161693"/>
                      </a:lnTo>
                      <a:cubicBezTo>
                        <a:pt x="250584" y="2156885"/>
                        <a:pt x="261899" y="2160406"/>
                        <a:pt x="266712" y="2169558"/>
                      </a:cubicBezTo>
                      <a:lnTo>
                        <a:pt x="266712" y="2169558"/>
                      </a:lnTo>
                      <a:cubicBezTo>
                        <a:pt x="271454" y="2178748"/>
                        <a:pt x="267854" y="2190044"/>
                        <a:pt x="258665" y="2194786"/>
                      </a:cubicBezTo>
                      <a:cubicBezTo>
                        <a:pt x="258632" y="2194805"/>
                        <a:pt x="258599" y="2194819"/>
                        <a:pt x="258566" y="2194838"/>
                      </a:cubicBezTo>
                      <a:lnTo>
                        <a:pt x="258566" y="2194838"/>
                      </a:lnTo>
                      <a:cubicBezTo>
                        <a:pt x="255879" y="2196252"/>
                        <a:pt x="252893" y="2196991"/>
                        <a:pt x="249859" y="2196991"/>
                      </a:cubicBezTo>
                      <a:lnTo>
                        <a:pt x="249859" y="2196991"/>
                      </a:lnTo>
                      <a:cubicBezTo>
                        <a:pt x="242888" y="2196944"/>
                        <a:pt x="236521" y="2193031"/>
                        <a:pt x="233333" y="2186832"/>
                      </a:cubicBezTo>
                      <a:close/>
                      <a:moveTo>
                        <a:pt x="307628" y="2146853"/>
                      </a:moveTo>
                      <a:cubicBezTo>
                        <a:pt x="302389" y="2137935"/>
                        <a:pt x="305367" y="2126461"/>
                        <a:pt x="314285" y="2121222"/>
                      </a:cubicBezTo>
                      <a:cubicBezTo>
                        <a:pt x="314299" y="2121213"/>
                        <a:pt x="314308" y="2121208"/>
                        <a:pt x="314322" y="2121199"/>
                      </a:cubicBezTo>
                      <a:lnTo>
                        <a:pt x="314322" y="2121199"/>
                      </a:lnTo>
                      <a:cubicBezTo>
                        <a:pt x="323245" y="2115984"/>
                        <a:pt x="334705" y="2118980"/>
                        <a:pt x="339930" y="2127893"/>
                      </a:cubicBezTo>
                      <a:lnTo>
                        <a:pt x="339930" y="2127893"/>
                      </a:lnTo>
                      <a:cubicBezTo>
                        <a:pt x="345154" y="2136802"/>
                        <a:pt x="342182" y="2148257"/>
                        <a:pt x="333282" y="2153501"/>
                      </a:cubicBezTo>
                      <a:lnTo>
                        <a:pt x="333282" y="2153501"/>
                      </a:lnTo>
                      <a:cubicBezTo>
                        <a:pt x="330436" y="2155158"/>
                        <a:pt x="327210" y="2156043"/>
                        <a:pt x="323919" y="2156075"/>
                      </a:cubicBezTo>
                      <a:lnTo>
                        <a:pt x="323919" y="2156075"/>
                      </a:lnTo>
                      <a:cubicBezTo>
                        <a:pt x="317117" y="2156188"/>
                        <a:pt x="310792" y="2152602"/>
                        <a:pt x="307394" y="2146712"/>
                      </a:cubicBezTo>
                      <a:close/>
                      <a:moveTo>
                        <a:pt x="379722" y="2103222"/>
                      </a:moveTo>
                      <a:cubicBezTo>
                        <a:pt x="374086" y="2094570"/>
                        <a:pt x="376515" y="2082989"/>
                        <a:pt x="385152" y="2077334"/>
                      </a:cubicBezTo>
                      <a:lnTo>
                        <a:pt x="385152" y="2077334"/>
                      </a:lnTo>
                      <a:cubicBezTo>
                        <a:pt x="393804" y="2071669"/>
                        <a:pt x="405414" y="2074094"/>
                        <a:pt x="411074" y="2082745"/>
                      </a:cubicBezTo>
                      <a:cubicBezTo>
                        <a:pt x="411078" y="2082750"/>
                        <a:pt x="411083" y="2082759"/>
                        <a:pt x="411088" y="2082764"/>
                      </a:cubicBezTo>
                      <a:lnTo>
                        <a:pt x="411088" y="2082764"/>
                      </a:lnTo>
                      <a:cubicBezTo>
                        <a:pt x="416715" y="2091429"/>
                        <a:pt x="414266" y="2103011"/>
                        <a:pt x="405610" y="2108653"/>
                      </a:cubicBezTo>
                      <a:lnTo>
                        <a:pt x="405610" y="2108653"/>
                      </a:lnTo>
                      <a:cubicBezTo>
                        <a:pt x="402591" y="2110680"/>
                        <a:pt x="399037" y="2111752"/>
                        <a:pt x="395405" y="2111742"/>
                      </a:cubicBezTo>
                      <a:lnTo>
                        <a:pt x="395405" y="2111742"/>
                      </a:lnTo>
                      <a:cubicBezTo>
                        <a:pt x="388963" y="2111784"/>
                        <a:pt x="382952" y="2108512"/>
                        <a:pt x="379488" y="2103082"/>
                      </a:cubicBezTo>
                      <a:close/>
                      <a:moveTo>
                        <a:pt x="449616" y="2056407"/>
                      </a:moveTo>
                      <a:cubicBezTo>
                        <a:pt x="443577" y="2048028"/>
                        <a:pt x="445459" y="2036338"/>
                        <a:pt x="453829" y="2030285"/>
                      </a:cubicBezTo>
                      <a:lnTo>
                        <a:pt x="453829" y="2030285"/>
                      </a:lnTo>
                      <a:cubicBezTo>
                        <a:pt x="462195" y="2024232"/>
                        <a:pt x="473884" y="2026100"/>
                        <a:pt x="479951" y="2034452"/>
                      </a:cubicBezTo>
                      <a:lnTo>
                        <a:pt x="479951" y="2034452"/>
                      </a:lnTo>
                      <a:cubicBezTo>
                        <a:pt x="486028" y="2042817"/>
                        <a:pt x="484174" y="2054530"/>
                        <a:pt x="475804" y="2060607"/>
                      </a:cubicBezTo>
                      <a:cubicBezTo>
                        <a:pt x="475799" y="2060611"/>
                        <a:pt x="475790" y="2060616"/>
                        <a:pt x="475785" y="2060621"/>
                      </a:cubicBezTo>
                      <a:lnTo>
                        <a:pt x="475785" y="2060621"/>
                      </a:lnTo>
                      <a:cubicBezTo>
                        <a:pt x="472471" y="2062835"/>
                        <a:pt x="468534" y="2063935"/>
                        <a:pt x="464550" y="2063757"/>
                      </a:cubicBezTo>
                      <a:lnTo>
                        <a:pt x="464550" y="2063757"/>
                      </a:lnTo>
                      <a:cubicBezTo>
                        <a:pt x="458557" y="2063771"/>
                        <a:pt x="452916" y="2060920"/>
                        <a:pt x="449382" y="2056080"/>
                      </a:cubicBezTo>
                      <a:close/>
                      <a:moveTo>
                        <a:pt x="517075" y="2006223"/>
                      </a:moveTo>
                      <a:cubicBezTo>
                        <a:pt x="510610" y="1998152"/>
                        <a:pt x="511912" y="1986369"/>
                        <a:pt x="519982" y="1979899"/>
                      </a:cubicBezTo>
                      <a:cubicBezTo>
                        <a:pt x="519996" y="1979890"/>
                        <a:pt x="520010" y="1979875"/>
                        <a:pt x="520024" y="1979866"/>
                      </a:cubicBezTo>
                      <a:lnTo>
                        <a:pt x="520024" y="1979866"/>
                      </a:lnTo>
                      <a:cubicBezTo>
                        <a:pt x="528105" y="1973420"/>
                        <a:pt x="539883" y="1974740"/>
                        <a:pt x="546334" y="1982815"/>
                      </a:cubicBezTo>
                      <a:lnTo>
                        <a:pt x="546334" y="1982815"/>
                      </a:lnTo>
                      <a:cubicBezTo>
                        <a:pt x="552781" y="1990895"/>
                        <a:pt x="551460" y="2002674"/>
                        <a:pt x="543385" y="2009125"/>
                      </a:cubicBezTo>
                      <a:lnTo>
                        <a:pt x="543385" y="2009125"/>
                      </a:lnTo>
                      <a:cubicBezTo>
                        <a:pt x="540080" y="2011779"/>
                        <a:pt x="535969" y="2013230"/>
                        <a:pt x="531728" y="2013245"/>
                      </a:cubicBezTo>
                      <a:lnTo>
                        <a:pt x="531728" y="2013245"/>
                      </a:lnTo>
                      <a:cubicBezTo>
                        <a:pt x="525891" y="2013249"/>
                        <a:pt x="520385" y="2010529"/>
                        <a:pt x="516841" y="2005895"/>
                      </a:cubicBezTo>
                      <a:close/>
                      <a:moveTo>
                        <a:pt x="582100" y="1952807"/>
                      </a:moveTo>
                      <a:cubicBezTo>
                        <a:pt x="575247" y="1945060"/>
                        <a:pt x="575973" y="1933225"/>
                        <a:pt x="583720" y="1926376"/>
                      </a:cubicBezTo>
                      <a:cubicBezTo>
                        <a:pt x="583725" y="1926366"/>
                        <a:pt x="583734" y="1926362"/>
                        <a:pt x="583739" y="1926357"/>
                      </a:cubicBezTo>
                      <a:lnTo>
                        <a:pt x="583739" y="1926357"/>
                      </a:lnTo>
                      <a:cubicBezTo>
                        <a:pt x="591496" y="1919518"/>
                        <a:pt x="603331" y="1920262"/>
                        <a:pt x="610170" y="1928019"/>
                      </a:cubicBezTo>
                      <a:cubicBezTo>
                        <a:pt x="610175" y="1928029"/>
                        <a:pt x="610184" y="1928033"/>
                        <a:pt x="610189" y="1928043"/>
                      </a:cubicBezTo>
                      <a:lnTo>
                        <a:pt x="610189" y="1928043"/>
                      </a:lnTo>
                      <a:cubicBezTo>
                        <a:pt x="617029" y="1935800"/>
                        <a:pt x="616284" y="1947634"/>
                        <a:pt x="608527" y="1954474"/>
                      </a:cubicBezTo>
                      <a:cubicBezTo>
                        <a:pt x="608518" y="1954479"/>
                        <a:pt x="608513" y="1954488"/>
                        <a:pt x="608504" y="1954493"/>
                      </a:cubicBezTo>
                      <a:lnTo>
                        <a:pt x="608504" y="1954493"/>
                      </a:lnTo>
                      <a:cubicBezTo>
                        <a:pt x="605091" y="1957503"/>
                        <a:pt x="600695" y="1959169"/>
                        <a:pt x="596145" y="1959174"/>
                      </a:cubicBezTo>
                      <a:lnTo>
                        <a:pt x="596145" y="1959174"/>
                      </a:lnTo>
                      <a:cubicBezTo>
                        <a:pt x="590630" y="1959155"/>
                        <a:pt x="585410" y="1956702"/>
                        <a:pt x="581866" y="1952480"/>
                      </a:cubicBezTo>
                      <a:close/>
                      <a:moveTo>
                        <a:pt x="644457" y="1896349"/>
                      </a:moveTo>
                      <a:cubicBezTo>
                        <a:pt x="637257" y="1888924"/>
                        <a:pt x="637435" y="1877071"/>
                        <a:pt x="644860" y="1869871"/>
                      </a:cubicBezTo>
                      <a:cubicBezTo>
                        <a:pt x="644865" y="1869866"/>
                        <a:pt x="644874" y="1869857"/>
                        <a:pt x="644879" y="1869852"/>
                      </a:cubicBezTo>
                      <a:lnTo>
                        <a:pt x="644879" y="1869852"/>
                      </a:lnTo>
                      <a:cubicBezTo>
                        <a:pt x="652303" y="1862676"/>
                        <a:pt x="664138" y="1862863"/>
                        <a:pt x="671329" y="1870273"/>
                      </a:cubicBezTo>
                      <a:lnTo>
                        <a:pt x="671329" y="1870273"/>
                      </a:lnTo>
                      <a:cubicBezTo>
                        <a:pt x="678519" y="1877684"/>
                        <a:pt x="678351" y="1889519"/>
                        <a:pt x="670954" y="1896724"/>
                      </a:cubicBezTo>
                      <a:lnTo>
                        <a:pt x="670954" y="1896724"/>
                      </a:lnTo>
                      <a:cubicBezTo>
                        <a:pt x="667457" y="1900123"/>
                        <a:pt x="662771" y="1902018"/>
                        <a:pt x="657893" y="1902014"/>
                      </a:cubicBezTo>
                      <a:lnTo>
                        <a:pt x="657893" y="1902014"/>
                      </a:lnTo>
                      <a:cubicBezTo>
                        <a:pt x="652701" y="1901995"/>
                        <a:pt x="647753" y="1899827"/>
                        <a:pt x="644223" y="1896021"/>
                      </a:cubicBezTo>
                      <a:close/>
                      <a:moveTo>
                        <a:pt x="702928" y="1836942"/>
                      </a:moveTo>
                      <a:cubicBezTo>
                        <a:pt x="696262" y="1829634"/>
                        <a:pt x="695433" y="1818726"/>
                        <a:pt x="700915" y="1810492"/>
                      </a:cubicBezTo>
                      <a:lnTo>
                        <a:pt x="700915" y="1810492"/>
                      </a:lnTo>
                      <a:cubicBezTo>
                        <a:pt x="710278" y="1802954"/>
                        <a:pt x="720952" y="1802580"/>
                        <a:pt x="728583" y="1809649"/>
                      </a:cubicBezTo>
                      <a:lnTo>
                        <a:pt x="728583" y="1809649"/>
                      </a:lnTo>
                      <a:cubicBezTo>
                        <a:pt x="736288" y="1816549"/>
                        <a:pt x="736939" y="1828389"/>
                        <a:pt x="730039" y="1836090"/>
                      </a:cubicBezTo>
                      <a:cubicBezTo>
                        <a:pt x="730020" y="1836108"/>
                        <a:pt x="730001" y="1836127"/>
                        <a:pt x="729987" y="1836146"/>
                      </a:cubicBezTo>
                      <a:lnTo>
                        <a:pt x="729987" y="1836146"/>
                      </a:lnTo>
                      <a:cubicBezTo>
                        <a:pt x="726303" y="1839938"/>
                        <a:pt x="721233" y="1842068"/>
                        <a:pt x="715943" y="1842045"/>
                      </a:cubicBezTo>
                      <a:lnTo>
                        <a:pt x="715943" y="1842045"/>
                      </a:lnTo>
                      <a:cubicBezTo>
                        <a:pt x="710999" y="1841984"/>
                        <a:pt x="706262" y="1840041"/>
                        <a:pt x="702694" y="1836614"/>
                      </a:cubicBezTo>
                      <a:close/>
                      <a:moveTo>
                        <a:pt x="760838" y="1774772"/>
                      </a:moveTo>
                      <a:cubicBezTo>
                        <a:pt x="752954" y="1768082"/>
                        <a:pt x="751985" y="1756262"/>
                        <a:pt x="758675" y="1748378"/>
                      </a:cubicBezTo>
                      <a:cubicBezTo>
                        <a:pt x="758680" y="1748374"/>
                        <a:pt x="758680" y="1748374"/>
                        <a:pt x="758684" y="1748369"/>
                      </a:cubicBezTo>
                      <a:lnTo>
                        <a:pt x="758684" y="1748369"/>
                      </a:lnTo>
                      <a:cubicBezTo>
                        <a:pt x="765374" y="1740485"/>
                        <a:pt x="777195" y="1739516"/>
                        <a:pt x="785078" y="1746206"/>
                      </a:cubicBezTo>
                      <a:cubicBezTo>
                        <a:pt x="785083" y="1746211"/>
                        <a:pt x="785083" y="1746211"/>
                        <a:pt x="785087" y="1746215"/>
                      </a:cubicBezTo>
                      <a:lnTo>
                        <a:pt x="785087" y="1746215"/>
                      </a:lnTo>
                      <a:cubicBezTo>
                        <a:pt x="792962" y="1752924"/>
                        <a:pt x="793907" y="1764740"/>
                        <a:pt x="787199" y="1772614"/>
                      </a:cubicBezTo>
                      <a:cubicBezTo>
                        <a:pt x="787199" y="1772614"/>
                        <a:pt x="787194" y="1772619"/>
                        <a:pt x="787194" y="1772619"/>
                      </a:cubicBezTo>
                      <a:lnTo>
                        <a:pt x="787194" y="1772619"/>
                      </a:lnTo>
                      <a:cubicBezTo>
                        <a:pt x="783688" y="1776748"/>
                        <a:pt x="778566" y="1779154"/>
                        <a:pt x="773150" y="1779219"/>
                      </a:cubicBezTo>
                      <a:lnTo>
                        <a:pt x="773150" y="1779219"/>
                      </a:lnTo>
                      <a:cubicBezTo>
                        <a:pt x="768520" y="1779234"/>
                        <a:pt x="764054" y="1777530"/>
                        <a:pt x="760604" y="1774445"/>
                      </a:cubicBezTo>
                      <a:close/>
                      <a:moveTo>
                        <a:pt x="814534" y="1709934"/>
                      </a:moveTo>
                      <a:cubicBezTo>
                        <a:pt x="806351" y="1703610"/>
                        <a:pt x="804843" y="1691855"/>
                        <a:pt x="811163" y="1683671"/>
                      </a:cubicBezTo>
                      <a:lnTo>
                        <a:pt x="811163" y="1683671"/>
                      </a:lnTo>
                      <a:cubicBezTo>
                        <a:pt x="817488" y="1675488"/>
                        <a:pt x="829243" y="1673981"/>
                        <a:pt x="837426" y="1680301"/>
                      </a:cubicBezTo>
                      <a:lnTo>
                        <a:pt x="837426" y="1680301"/>
                      </a:lnTo>
                      <a:cubicBezTo>
                        <a:pt x="845609" y="1686625"/>
                        <a:pt x="847116" y="1698381"/>
                        <a:pt x="840797" y="1706564"/>
                      </a:cubicBezTo>
                      <a:lnTo>
                        <a:pt x="840797" y="1706564"/>
                      </a:lnTo>
                      <a:cubicBezTo>
                        <a:pt x="837244" y="1711151"/>
                        <a:pt x="831762" y="1713834"/>
                        <a:pt x="825957" y="1713820"/>
                      </a:cubicBezTo>
                      <a:lnTo>
                        <a:pt x="825957" y="1713820"/>
                      </a:lnTo>
                      <a:cubicBezTo>
                        <a:pt x="821706" y="1713778"/>
                        <a:pt x="817595" y="1712294"/>
                        <a:pt x="814300" y="1709607"/>
                      </a:cubicBezTo>
                      <a:close/>
                      <a:moveTo>
                        <a:pt x="864906" y="1642428"/>
                      </a:moveTo>
                      <a:cubicBezTo>
                        <a:pt x="856414" y="1636525"/>
                        <a:pt x="854312" y="1624859"/>
                        <a:pt x="860215" y="1616366"/>
                      </a:cubicBezTo>
                      <a:cubicBezTo>
                        <a:pt x="860220" y="1616362"/>
                        <a:pt x="860220" y="1616357"/>
                        <a:pt x="860225" y="1616352"/>
                      </a:cubicBezTo>
                      <a:lnTo>
                        <a:pt x="860225" y="1616352"/>
                      </a:lnTo>
                      <a:cubicBezTo>
                        <a:pt x="866128" y="1607860"/>
                        <a:pt x="877794" y="1605758"/>
                        <a:pt x="886286" y="1611661"/>
                      </a:cubicBezTo>
                      <a:cubicBezTo>
                        <a:pt x="886291" y="1611666"/>
                        <a:pt x="886296" y="1611666"/>
                        <a:pt x="886300" y="1611671"/>
                      </a:cubicBezTo>
                      <a:lnTo>
                        <a:pt x="886300" y="1611671"/>
                      </a:lnTo>
                      <a:cubicBezTo>
                        <a:pt x="894792" y="1617574"/>
                        <a:pt x="896894" y="1629240"/>
                        <a:pt x="890991" y="1637733"/>
                      </a:cubicBezTo>
                      <a:cubicBezTo>
                        <a:pt x="890986" y="1637737"/>
                        <a:pt x="890986" y="1637742"/>
                        <a:pt x="890982" y="1637747"/>
                      </a:cubicBezTo>
                      <a:lnTo>
                        <a:pt x="890982" y="1637747"/>
                      </a:lnTo>
                      <a:cubicBezTo>
                        <a:pt x="887471" y="1642779"/>
                        <a:pt x="881717" y="1645766"/>
                        <a:pt x="875580" y="1645752"/>
                      </a:cubicBezTo>
                      <a:lnTo>
                        <a:pt x="875580" y="1645752"/>
                      </a:lnTo>
                      <a:cubicBezTo>
                        <a:pt x="871764" y="1645780"/>
                        <a:pt x="868033" y="1644619"/>
                        <a:pt x="864906" y="1642428"/>
                      </a:cubicBezTo>
                      <a:close/>
                      <a:moveTo>
                        <a:pt x="912235" y="1572768"/>
                      </a:moveTo>
                      <a:cubicBezTo>
                        <a:pt x="903486" y="1567254"/>
                        <a:pt x="900860" y="1555695"/>
                        <a:pt x="906374" y="1546941"/>
                      </a:cubicBezTo>
                      <a:cubicBezTo>
                        <a:pt x="906379" y="1546936"/>
                        <a:pt x="906379" y="1546931"/>
                        <a:pt x="906384" y="1546927"/>
                      </a:cubicBezTo>
                      <a:lnTo>
                        <a:pt x="906384" y="1546927"/>
                      </a:lnTo>
                      <a:cubicBezTo>
                        <a:pt x="911898" y="1538177"/>
                        <a:pt x="923457" y="1535551"/>
                        <a:pt x="932211" y="1541066"/>
                      </a:cubicBezTo>
                      <a:cubicBezTo>
                        <a:pt x="932216" y="1541070"/>
                        <a:pt x="932220" y="1541070"/>
                        <a:pt x="932225" y="1541075"/>
                      </a:cubicBezTo>
                      <a:lnTo>
                        <a:pt x="932225" y="1541075"/>
                      </a:lnTo>
                      <a:cubicBezTo>
                        <a:pt x="940966" y="1546604"/>
                        <a:pt x="943564" y="1558176"/>
                        <a:pt x="938035" y="1566912"/>
                      </a:cubicBezTo>
                      <a:cubicBezTo>
                        <a:pt x="938030" y="1566912"/>
                        <a:pt x="938030" y="1566916"/>
                        <a:pt x="938030" y="1566916"/>
                      </a:cubicBezTo>
                      <a:lnTo>
                        <a:pt x="938030" y="1566916"/>
                      </a:lnTo>
                      <a:cubicBezTo>
                        <a:pt x="934608" y="1572356"/>
                        <a:pt x="928634" y="1575661"/>
                        <a:pt x="922207" y="1575671"/>
                      </a:cubicBezTo>
                      <a:lnTo>
                        <a:pt x="922207" y="1575671"/>
                      </a:lnTo>
                      <a:cubicBezTo>
                        <a:pt x="918663" y="1575619"/>
                        <a:pt x="915203" y="1574566"/>
                        <a:pt x="912235" y="1572628"/>
                      </a:cubicBezTo>
                      <a:close/>
                      <a:moveTo>
                        <a:pt x="956100" y="1500815"/>
                      </a:moveTo>
                      <a:cubicBezTo>
                        <a:pt x="947107" y="1495707"/>
                        <a:pt x="943957" y="1484280"/>
                        <a:pt x="949059" y="1475287"/>
                      </a:cubicBezTo>
                      <a:cubicBezTo>
                        <a:pt x="949064" y="1475273"/>
                        <a:pt x="949074" y="1475263"/>
                        <a:pt x="949078" y="1475254"/>
                      </a:cubicBezTo>
                      <a:lnTo>
                        <a:pt x="949078" y="1475254"/>
                      </a:lnTo>
                      <a:cubicBezTo>
                        <a:pt x="954172" y="1466261"/>
                        <a:pt x="965595" y="1463096"/>
                        <a:pt x="974592" y="1468185"/>
                      </a:cubicBezTo>
                      <a:lnTo>
                        <a:pt x="974592" y="1468185"/>
                      </a:lnTo>
                      <a:cubicBezTo>
                        <a:pt x="983599" y="1473269"/>
                        <a:pt x="986773" y="1484696"/>
                        <a:pt x="981689" y="1493699"/>
                      </a:cubicBezTo>
                      <a:cubicBezTo>
                        <a:pt x="981680" y="1493713"/>
                        <a:pt x="981670" y="1493731"/>
                        <a:pt x="981661" y="1493745"/>
                      </a:cubicBezTo>
                      <a:lnTo>
                        <a:pt x="981661" y="1493745"/>
                      </a:lnTo>
                      <a:cubicBezTo>
                        <a:pt x="978295" y="1499579"/>
                        <a:pt x="972055" y="1503151"/>
                        <a:pt x="965323" y="1503108"/>
                      </a:cubicBezTo>
                      <a:lnTo>
                        <a:pt x="965323" y="1503108"/>
                      </a:lnTo>
                      <a:cubicBezTo>
                        <a:pt x="962102" y="1503151"/>
                        <a:pt x="958928" y="1502359"/>
                        <a:pt x="956100" y="1500815"/>
                      </a:cubicBezTo>
                      <a:close/>
                      <a:moveTo>
                        <a:pt x="996735" y="1427082"/>
                      </a:moveTo>
                      <a:cubicBezTo>
                        <a:pt x="987527" y="1422410"/>
                        <a:pt x="983843" y="1411160"/>
                        <a:pt x="988496" y="1401943"/>
                      </a:cubicBezTo>
                      <a:lnTo>
                        <a:pt x="988496" y="1401943"/>
                      </a:lnTo>
                      <a:cubicBezTo>
                        <a:pt x="993154" y="1392715"/>
                        <a:pt x="1004404" y="1389008"/>
                        <a:pt x="1013635" y="1393656"/>
                      </a:cubicBezTo>
                      <a:lnTo>
                        <a:pt x="1013635" y="1393656"/>
                      </a:lnTo>
                      <a:cubicBezTo>
                        <a:pt x="1022872" y="1398305"/>
                        <a:pt x="1026594" y="1409564"/>
                        <a:pt x="1021940" y="1418800"/>
                      </a:cubicBezTo>
                      <a:cubicBezTo>
                        <a:pt x="1021935" y="1418814"/>
                        <a:pt x="1021926" y="1418828"/>
                        <a:pt x="1021921" y="1418842"/>
                      </a:cubicBezTo>
                      <a:lnTo>
                        <a:pt x="1021921" y="1418842"/>
                      </a:lnTo>
                      <a:cubicBezTo>
                        <a:pt x="1018729" y="1425134"/>
                        <a:pt x="1012268" y="1429100"/>
                        <a:pt x="1005209" y="1429095"/>
                      </a:cubicBezTo>
                      <a:lnTo>
                        <a:pt x="1005209" y="1429095"/>
                      </a:lnTo>
                      <a:cubicBezTo>
                        <a:pt x="1002264" y="1429100"/>
                        <a:pt x="999362" y="1428411"/>
                        <a:pt x="996735" y="1427082"/>
                      </a:cubicBezTo>
                      <a:close/>
                      <a:moveTo>
                        <a:pt x="1033766" y="1351383"/>
                      </a:moveTo>
                      <a:cubicBezTo>
                        <a:pt x="1024370" y="1347128"/>
                        <a:pt x="1020185" y="1336075"/>
                        <a:pt x="1024403" y="1326665"/>
                      </a:cubicBezTo>
                      <a:lnTo>
                        <a:pt x="1024403" y="1326665"/>
                      </a:lnTo>
                      <a:cubicBezTo>
                        <a:pt x="1028658" y="1317270"/>
                        <a:pt x="1039711" y="1313084"/>
                        <a:pt x="1049121" y="1317302"/>
                      </a:cubicBezTo>
                      <a:lnTo>
                        <a:pt x="1049121" y="1317302"/>
                      </a:lnTo>
                      <a:cubicBezTo>
                        <a:pt x="1058544" y="1321558"/>
                        <a:pt x="1062734" y="1332643"/>
                        <a:pt x="1058484" y="1342067"/>
                      </a:cubicBezTo>
                      <a:lnTo>
                        <a:pt x="1058484" y="1342067"/>
                      </a:lnTo>
                      <a:cubicBezTo>
                        <a:pt x="1055469" y="1348827"/>
                        <a:pt x="1048751" y="1353176"/>
                        <a:pt x="1041350" y="1353162"/>
                      </a:cubicBezTo>
                      <a:lnTo>
                        <a:pt x="1041350" y="1353162"/>
                      </a:lnTo>
                      <a:cubicBezTo>
                        <a:pt x="1038714" y="1353064"/>
                        <a:pt x="1036130" y="1352408"/>
                        <a:pt x="1033766" y="1351243"/>
                      </a:cubicBezTo>
                      <a:close/>
                      <a:moveTo>
                        <a:pt x="1067191" y="1274046"/>
                      </a:moveTo>
                      <a:cubicBezTo>
                        <a:pt x="1057561" y="1270282"/>
                        <a:pt x="1052805" y="1259426"/>
                        <a:pt x="1056564" y="1249796"/>
                      </a:cubicBezTo>
                      <a:lnTo>
                        <a:pt x="1056564" y="1249796"/>
                      </a:lnTo>
                      <a:cubicBezTo>
                        <a:pt x="1060328" y="1240166"/>
                        <a:pt x="1071184" y="1235410"/>
                        <a:pt x="1080814" y="1239169"/>
                      </a:cubicBezTo>
                      <a:lnTo>
                        <a:pt x="1080814" y="1239169"/>
                      </a:lnTo>
                      <a:cubicBezTo>
                        <a:pt x="1090448" y="1242923"/>
                        <a:pt x="1095214" y="1253780"/>
                        <a:pt x="1091460" y="1263419"/>
                      </a:cubicBezTo>
                      <a:cubicBezTo>
                        <a:pt x="1091455" y="1263433"/>
                        <a:pt x="1091446" y="1263452"/>
                        <a:pt x="1091441" y="1263466"/>
                      </a:cubicBezTo>
                      <a:lnTo>
                        <a:pt x="1091441" y="1263466"/>
                      </a:lnTo>
                      <a:cubicBezTo>
                        <a:pt x="1088627" y="1270647"/>
                        <a:pt x="1081694" y="1275366"/>
                        <a:pt x="1073979" y="1275357"/>
                      </a:cubicBezTo>
                      <a:lnTo>
                        <a:pt x="1073979" y="1275357"/>
                      </a:lnTo>
                      <a:cubicBezTo>
                        <a:pt x="1071643" y="1275310"/>
                        <a:pt x="1069340" y="1274813"/>
                        <a:pt x="1067191" y="1273905"/>
                      </a:cubicBezTo>
                      <a:close/>
                      <a:moveTo>
                        <a:pt x="1096544" y="1195070"/>
                      </a:moveTo>
                      <a:cubicBezTo>
                        <a:pt x="1086759" y="1191746"/>
                        <a:pt x="1079831" y="1181026"/>
                        <a:pt x="1084512" y="1171335"/>
                      </a:cubicBezTo>
                      <a:lnTo>
                        <a:pt x="1084512" y="1171335"/>
                      </a:lnTo>
                      <a:cubicBezTo>
                        <a:pt x="1088197" y="1161724"/>
                        <a:pt x="1098692" y="1156612"/>
                        <a:pt x="1108528" y="1159631"/>
                      </a:cubicBezTo>
                      <a:lnTo>
                        <a:pt x="1108528" y="1159631"/>
                      </a:lnTo>
                      <a:cubicBezTo>
                        <a:pt x="1118350" y="1162871"/>
                        <a:pt x="1123687" y="1173456"/>
                        <a:pt x="1120447" y="1183277"/>
                      </a:cubicBezTo>
                      <a:cubicBezTo>
                        <a:pt x="1120438" y="1183310"/>
                        <a:pt x="1120428" y="1183338"/>
                        <a:pt x="1120419" y="1183366"/>
                      </a:cubicBezTo>
                      <a:lnTo>
                        <a:pt x="1120419" y="1183366"/>
                      </a:lnTo>
                      <a:cubicBezTo>
                        <a:pt x="1117840" y="1191011"/>
                        <a:pt x="1110649" y="1196142"/>
                        <a:pt x="1102583" y="1196100"/>
                      </a:cubicBezTo>
                      <a:lnTo>
                        <a:pt x="1102583" y="1196100"/>
                      </a:lnTo>
                      <a:cubicBezTo>
                        <a:pt x="1100528" y="1196076"/>
                        <a:pt x="1098491" y="1195725"/>
                        <a:pt x="1096544" y="1195070"/>
                      </a:cubicBezTo>
                      <a:close/>
                      <a:moveTo>
                        <a:pt x="1122760" y="1115813"/>
                      </a:moveTo>
                      <a:cubicBezTo>
                        <a:pt x="1113186" y="1113383"/>
                        <a:pt x="1107395" y="1103655"/>
                        <a:pt x="1109825" y="1094082"/>
                      </a:cubicBezTo>
                      <a:cubicBezTo>
                        <a:pt x="1109858" y="1093946"/>
                        <a:pt x="1109895" y="1093806"/>
                        <a:pt x="1109932" y="1093670"/>
                      </a:cubicBezTo>
                      <a:lnTo>
                        <a:pt x="1109932" y="1093670"/>
                      </a:lnTo>
                      <a:cubicBezTo>
                        <a:pt x="1112788" y="1079626"/>
                        <a:pt x="1123181" y="1077004"/>
                        <a:pt x="1133106" y="1079626"/>
                      </a:cubicBezTo>
                      <a:lnTo>
                        <a:pt x="1133106" y="1079626"/>
                      </a:lnTo>
                      <a:cubicBezTo>
                        <a:pt x="1142834" y="1082182"/>
                        <a:pt x="1148648" y="1092134"/>
                        <a:pt x="1146097" y="1101862"/>
                      </a:cubicBezTo>
                      <a:cubicBezTo>
                        <a:pt x="1146059" y="1102003"/>
                        <a:pt x="1146022" y="1102143"/>
                        <a:pt x="1145980" y="1102284"/>
                      </a:cubicBezTo>
                      <a:lnTo>
                        <a:pt x="1145980" y="1102284"/>
                      </a:lnTo>
                      <a:cubicBezTo>
                        <a:pt x="1143686" y="1110364"/>
                        <a:pt x="1136355" y="1115982"/>
                        <a:pt x="1127956" y="1116094"/>
                      </a:cubicBezTo>
                      <a:lnTo>
                        <a:pt x="1127956" y="1116094"/>
                      </a:lnTo>
                      <a:cubicBezTo>
                        <a:pt x="1126233" y="1116253"/>
                        <a:pt x="1124501" y="1116160"/>
                        <a:pt x="1122806" y="1115813"/>
                      </a:cubicBezTo>
                      <a:close/>
                      <a:moveTo>
                        <a:pt x="1144856" y="1033513"/>
                      </a:moveTo>
                      <a:cubicBezTo>
                        <a:pt x="1134777" y="1031201"/>
                        <a:pt x="1128481" y="1021154"/>
                        <a:pt x="1130793" y="1011075"/>
                      </a:cubicBezTo>
                      <a:cubicBezTo>
                        <a:pt x="1130798" y="1011047"/>
                        <a:pt x="1130807" y="1011024"/>
                        <a:pt x="1130812" y="1010996"/>
                      </a:cubicBezTo>
                      <a:lnTo>
                        <a:pt x="1130812" y="1010996"/>
                      </a:lnTo>
                      <a:cubicBezTo>
                        <a:pt x="1133129" y="1000917"/>
                        <a:pt x="1143180" y="994625"/>
                        <a:pt x="1153259" y="996947"/>
                      </a:cubicBezTo>
                      <a:cubicBezTo>
                        <a:pt x="1153269" y="996947"/>
                        <a:pt x="1153273" y="996951"/>
                        <a:pt x="1153283" y="996951"/>
                      </a:cubicBezTo>
                      <a:lnTo>
                        <a:pt x="1153283" y="996951"/>
                      </a:lnTo>
                      <a:cubicBezTo>
                        <a:pt x="1163362" y="999264"/>
                        <a:pt x="1169658" y="1009310"/>
                        <a:pt x="1167346" y="1019389"/>
                      </a:cubicBezTo>
                      <a:cubicBezTo>
                        <a:pt x="1167341" y="1019418"/>
                        <a:pt x="1167332" y="1019441"/>
                        <a:pt x="1167327" y="1019469"/>
                      </a:cubicBezTo>
                      <a:lnTo>
                        <a:pt x="1167327" y="1019469"/>
                      </a:lnTo>
                      <a:cubicBezTo>
                        <a:pt x="1165351" y="1027933"/>
                        <a:pt x="1157810" y="1033925"/>
                        <a:pt x="1149116" y="1033935"/>
                      </a:cubicBezTo>
                      <a:lnTo>
                        <a:pt x="1149116" y="1033935"/>
                      </a:lnTo>
                      <a:cubicBezTo>
                        <a:pt x="1147702" y="1033944"/>
                        <a:pt x="1146289" y="1033804"/>
                        <a:pt x="1144903" y="1033513"/>
                      </a:cubicBezTo>
                      <a:close/>
                      <a:moveTo>
                        <a:pt x="1163067" y="951214"/>
                      </a:moveTo>
                      <a:cubicBezTo>
                        <a:pt x="1152899" y="949322"/>
                        <a:pt x="1146190" y="939548"/>
                        <a:pt x="1148081" y="929379"/>
                      </a:cubicBezTo>
                      <a:cubicBezTo>
                        <a:pt x="1148081" y="929370"/>
                        <a:pt x="1148086" y="929361"/>
                        <a:pt x="1148086" y="929351"/>
                      </a:cubicBezTo>
                      <a:lnTo>
                        <a:pt x="1148086" y="929351"/>
                      </a:lnTo>
                      <a:cubicBezTo>
                        <a:pt x="1149982" y="919193"/>
                        <a:pt x="1159743" y="912489"/>
                        <a:pt x="1169902" y="914371"/>
                      </a:cubicBezTo>
                      <a:lnTo>
                        <a:pt x="1169902" y="914371"/>
                      </a:lnTo>
                      <a:cubicBezTo>
                        <a:pt x="1180075" y="916243"/>
                        <a:pt x="1186802" y="926004"/>
                        <a:pt x="1184929" y="936177"/>
                      </a:cubicBezTo>
                      <a:cubicBezTo>
                        <a:pt x="1184929" y="936177"/>
                        <a:pt x="1184929" y="936182"/>
                        <a:pt x="1184929" y="936186"/>
                      </a:cubicBezTo>
                      <a:lnTo>
                        <a:pt x="1184929" y="936186"/>
                      </a:lnTo>
                      <a:cubicBezTo>
                        <a:pt x="1183281" y="945053"/>
                        <a:pt x="1175552" y="951490"/>
                        <a:pt x="1166531" y="951495"/>
                      </a:cubicBezTo>
                      <a:lnTo>
                        <a:pt x="1166531" y="951495"/>
                      </a:lnTo>
                      <a:cubicBezTo>
                        <a:pt x="1165389" y="951490"/>
                        <a:pt x="1164242" y="951396"/>
                        <a:pt x="1163114" y="951214"/>
                      </a:cubicBezTo>
                      <a:close/>
                      <a:moveTo>
                        <a:pt x="1177111" y="868118"/>
                      </a:moveTo>
                      <a:cubicBezTo>
                        <a:pt x="1166864" y="866714"/>
                        <a:pt x="1159696" y="857271"/>
                        <a:pt x="1161096" y="847028"/>
                      </a:cubicBezTo>
                      <a:cubicBezTo>
                        <a:pt x="1161101" y="847019"/>
                        <a:pt x="1161101" y="847010"/>
                        <a:pt x="1161101" y="847005"/>
                      </a:cubicBezTo>
                      <a:lnTo>
                        <a:pt x="1161101" y="847005"/>
                      </a:lnTo>
                      <a:cubicBezTo>
                        <a:pt x="1162505" y="836757"/>
                        <a:pt x="1171948" y="829590"/>
                        <a:pt x="1182190" y="830990"/>
                      </a:cubicBezTo>
                      <a:cubicBezTo>
                        <a:pt x="1182200" y="830994"/>
                        <a:pt x="1182204" y="830994"/>
                        <a:pt x="1182214" y="830994"/>
                      </a:cubicBezTo>
                      <a:lnTo>
                        <a:pt x="1182214" y="830994"/>
                      </a:lnTo>
                      <a:cubicBezTo>
                        <a:pt x="1192448" y="832399"/>
                        <a:pt x="1199610" y="841823"/>
                        <a:pt x="1198224" y="852061"/>
                      </a:cubicBezTo>
                      <a:lnTo>
                        <a:pt x="1198224" y="852061"/>
                      </a:lnTo>
                      <a:cubicBezTo>
                        <a:pt x="1196951" y="861405"/>
                        <a:pt x="1188927" y="868343"/>
                        <a:pt x="1179499" y="868259"/>
                      </a:cubicBezTo>
                      <a:lnTo>
                        <a:pt x="1179499" y="868259"/>
                      </a:lnTo>
                      <a:close/>
                      <a:moveTo>
                        <a:pt x="1187410" y="784414"/>
                      </a:moveTo>
                      <a:cubicBezTo>
                        <a:pt x="1177111" y="783496"/>
                        <a:pt x="1169499" y="774405"/>
                        <a:pt x="1170417" y="764106"/>
                      </a:cubicBezTo>
                      <a:cubicBezTo>
                        <a:pt x="1170417" y="764101"/>
                        <a:pt x="1170417" y="764101"/>
                        <a:pt x="1170417" y="764097"/>
                      </a:cubicBezTo>
                      <a:lnTo>
                        <a:pt x="1170417" y="764097"/>
                      </a:lnTo>
                      <a:cubicBezTo>
                        <a:pt x="1171334" y="753812"/>
                        <a:pt x="1180402" y="746209"/>
                        <a:pt x="1190687" y="747103"/>
                      </a:cubicBezTo>
                      <a:lnTo>
                        <a:pt x="1190687" y="747103"/>
                      </a:lnTo>
                      <a:cubicBezTo>
                        <a:pt x="1200991" y="747997"/>
                        <a:pt x="1208617" y="757070"/>
                        <a:pt x="1207728" y="767374"/>
                      </a:cubicBezTo>
                      <a:lnTo>
                        <a:pt x="1207728" y="767374"/>
                      </a:lnTo>
                      <a:cubicBezTo>
                        <a:pt x="1206876" y="777069"/>
                        <a:pt x="1198735" y="784498"/>
                        <a:pt x="1189002" y="784461"/>
                      </a:cubicBezTo>
                      <a:lnTo>
                        <a:pt x="1187317" y="784461"/>
                      </a:lnTo>
                      <a:close/>
                      <a:moveTo>
                        <a:pt x="1193683" y="700429"/>
                      </a:moveTo>
                      <a:cubicBezTo>
                        <a:pt x="1183469" y="699802"/>
                        <a:pt x="1175646" y="691085"/>
                        <a:pt x="1176128" y="680861"/>
                      </a:cubicBezTo>
                      <a:lnTo>
                        <a:pt x="1176128" y="680861"/>
                      </a:lnTo>
                      <a:cubicBezTo>
                        <a:pt x="1176535" y="670533"/>
                        <a:pt x="1185229" y="662491"/>
                        <a:pt x="1195556" y="662884"/>
                      </a:cubicBezTo>
                      <a:lnTo>
                        <a:pt x="1195556" y="662884"/>
                      </a:lnTo>
                      <a:cubicBezTo>
                        <a:pt x="1205888" y="663287"/>
                        <a:pt x="1213940" y="671994"/>
                        <a:pt x="1213538" y="682326"/>
                      </a:cubicBezTo>
                      <a:cubicBezTo>
                        <a:pt x="1213533" y="682354"/>
                        <a:pt x="1213533" y="682378"/>
                        <a:pt x="1213533" y="682406"/>
                      </a:cubicBezTo>
                      <a:lnTo>
                        <a:pt x="1213533" y="682406"/>
                      </a:lnTo>
                      <a:cubicBezTo>
                        <a:pt x="1213154" y="692471"/>
                        <a:pt x="1204882" y="700434"/>
                        <a:pt x="1194807" y="700429"/>
                      </a:cubicBezTo>
                      <a:lnTo>
                        <a:pt x="1194058" y="700429"/>
                      </a:lnTo>
                      <a:close/>
                      <a:moveTo>
                        <a:pt x="1177064" y="597437"/>
                      </a:moveTo>
                      <a:cubicBezTo>
                        <a:pt x="1176933" y="587096"/>
                        <a:pt x="1185215" y="578609"/>
                        <a:pt x="1195556" y="578478"/>
                      </a:cubicBezTo>
                      <a:cubicBezTo>
                        <a:pt x="1195636" y="578478"/>
                        <a:pt x="1195710" y="578478"/>
                        <a:pt x="1195790" y="578478"/>
                      </a:cubicBezTo>
                      <a:lnTo>
                        <a:pt x="1195790" y="578478"/>
                      </a:lnTo>
                      <a:cubicBezTo>
                        <a:pt x="1206131" y="578478"/>
                        <a:pt x="1214516" y="586862"/>
                        <a:pt x="1214516" y="597203"/>
                      </a:cubicBezTo>
                      <a:lnTo>
                        <a:pt x="1214516" y="597203"/>
                      </a:lnTo>
                      <a:cubicBezTo>
                        <a:pt x="1214516" y="607545"/>
                        <a:pt x="1206131" y="615929"/>
                        <a:pt x="1195790" y="615929"/>
                      </a:cubicBezTo>
                      <a:lnTo>
                        <a:pt x="1195790" y="615929"/>
                      </a:lnTo>
                      <a:cubicBezTo>
                        <a:pt x="1185664" y="615779"/>
                        <a:pt x="1177495" y="607610"/>
                        <a:pt x="1177345" y="597484"/>
                      </a:cubicBezTo>
                      <a:close/>
                      <a:moveTo>
                        <a:pt x="1174349" y="514108"/>
                      </a:moveTo>
                      <a:cubicBezTo>
                        <a:pt x="1173741" y="503785"/>
                        <a:pt x="1181615" y="494919"/>
                        <a:pt x="1191937" y="494310"/>
                      </a:cubicBezTo>
                      <a:cubicBezTo>
                        <a:pt x="1191956" y="494305"/>
                        <a:pt x="1191979" y="494305"/>
                        <a:pt x="1191998" y="494305"/>
                      </a:cubicBezTo>
                      <a:lnTo>
                        <a:pt x="1191998" y="494305"/>
                      </a:lnTo>
                      <a:cubicBezTo>
                        <a:pt x="1202325" y="493720"/>
                        <a:pt x="1211169" y="501618"/>
                        <a:pt x="1211749" y="511945"/>
                      </a:cubicBezTo>
                      <a:cubicBezTo>
                        <a:pt x="1211754" y="511964"/>
                        <a:pt x="1211754" y="511982"/>
                        <a:pt x="1211754" y="512001"/>
                      </a:cubicBezTo>
                      <a:lnTo>
                        <a:pt x="1211754" y="512001"/>
                      </a:lnTo>
                      <a:cubicBezTo>
                        <a:pt x="1212536" y="522160"/>
                        <a:pt x="1204938" y="531027"/>
                        <a:pt x="1194784" y="531813"/>
                      </a:cubicBezTo>
                      <a:cubicBezTo>
                        <a:pt x="1194559" y="531827"/>
                        <a:pt x="1194330" y="531841"/>
                        <a:pt x="1194105" y="531850"/>
                      </a:cubicBezTo>
                      <a:lnTo>
                        <a:pt x="1193075" y="531850"/>
                      </a:lnTo>
                      <a:cubicBezTo>
                        <a:pt x="1183249" y="531719"/>
                        <a:pt x="1175197" y="524014"/>
                        <a:pt x="1174630" y="514201"/>
                      </a:cubicBezTo>
                      <a:close/>
                      <a:moveTo>
                        <a:pt x="1167702" y="430919"/>
                      </a:moveTo>
                      <a:lnTo>
                        <a:pt x="1167702" y="430919"/>
                      </a:lnTo>
                      <a:cubicBezTo>
                        <a:pt x="1166700" y="421069"/>
                        <a:pt x="1173872" y="412268"/>
                        <a:pt x="1183721" y="411266"/>
                      </a:cubicBezTo>
                      <a:cubicBezTo>
                        <a:pt x="1183937" y="411243"/>
                        <a:pt x="1184152" y="411224"/>
                        <a:pt x="1184367" y="411210"/>
                      </a:cubicBezTo>
                      <a:lnTo>
                        <a:pt x="1184367" y="411210"/>
                      </a:lnTo>
                      <a:cubicBezTo>
                        <a:pt x="1194667" y="410133"/>
                        <a:pt x="1203842" y="414815"/>
                        <a:pt x="1204919" y="428859"/>
                      </a:cubicBezTo>
                      <a:lnTo>
                        <a:pt x="1204919" y="428859"/>
                      </a:lnTo>
                      <a:cubicBezTo>
                        <a:pt x="1205949" y="428859"/>
                        <a:pt x="1198506" y="447585"/>
                        <a:pt x="1188206" y="448474"/>
                      </a:cubicBezTo>
                      <a:lnTo>
                        <a:pt x="1188206" y="448474"/>
                      </a:lnTo>
                      <a:cubicBezTo>
                        <a:pt x="1187551" y="448474"/>
                        <a:pt x="1186895" y="448100"/>
                        <a:pt x="1186240" y="448100"/>
                      </a:cubicBezTo>
                      <a:lnTo>
                        <a:pt x="1186240" y="448100"/>
                      </a:lnTo>
                      <a:cubicBezTo>
                        <a:pt x="1176727" y="447748"/>
                        <a:pt x="1168933" y="440436"/>
                        <a:pt x="1167982" y="430966"/>
                      </a:cubicBezTo>
                      <a:close/>
                      <a:moveTo>
                        <a:pt x="1157402" y="348244"/>
                      </a:moveTo>
                      <a:cubicBezTo>
                        <a:pt x="1155862" y="338034"/>
                        <a:pt x="1162880" y="328508"/>
                        <a:pt x="1173085" y="326944"/>
                      </a:cubicBezTo>
                      <a:lnTo>
                        <a:pt x="1173085" y="326944"/>
                      </a:lnTo>
                      <a:cubicBezTo>
                        <a:pt x="1183295" y="325376"/>
                        <a:pt x="1192845" y="332370"/>
                        <a:pt x="1194432" y="342580"/>
                      </a:cubicBezTo>
                      <a:lnTo>
                        <a:pt x="1194432" y="342580"/>
                      </a:lnTo>
                      <a:cubicBezTo>
                        <a:pt x="1196001" y="352804"/>
                        <a:pt x="1188983" y="362359"/>
                        <a:pt x="1178759" y="363927"/>
                      </a:cubicBezTo>
                      <a:cubicBezTo>
                        <a:pt x="1178754" y="363927"/>
                        <a:pt x="1178754" y="363927"/>
                        <a:pt x="1178750" y="363927"/>
                      </a:cubicBezTo>
                      <a:lnTo>
                        <a:pt x="1178750" y="363927"/>
                      </a:lnTo>
                      <a:cubicBezTo>
                        <a:pt x="1177804" y="364077"/>
                        <a:pt x="1176849" y="364152"/>
                        <a:pt x="1175894" y="364161"/>
                      </a:cubicBezTo>
                      <a:lnTo>
                        <a:pt x="1175894" y="364161"/>
                      </a:lnTo>
                      <a:cubicBezTo>
                        <a:pt x="1166643" y="364152"/>
                        <a:pt x="1158788" y="357387"/>
                        <a:pt x="1157402" y="348244"/>
                      </a:cubicBezTo>
                      <a:close/>
                      <a:moveTo>
                        <a:pt x="1142703" y="266085"/>
                      </a:moveTo>
                      <a:cubicBezTo>
                        <a:pt x="1140662" y="255950"/>
                        <a:pt x="1147220" y="246081"/>
                        <a:pt x="1157355" y="244036"/>
                      </a:cubicBezTo>
                      <a:lnTo>
                        <a:pt x="1157355" y="244036"/>
                      </a:lnTo>
                      <a:cubicBezTo>
                        <a:pt x="1167486" y="241966"/>
                        <a:pt x="1177383" y="248502"/>
                        <a:pt x="1179452" y="258632"/>
                      </a:cubicBezTo>
                      <a:cubicBezTo>
                        <a:pt x="1179452" y="258637"/>
                        <a:pt x="1179452" y="258637"/>
                        <a:pt x="1179452" y="258642"/>
                      </a:cubicBezTo>
                      <a:lnTo>
                        <a:pt x="1179452" y="258642"/>
                      </a:lnTo>
                      <a:cubicBezTo>
                        <a:pt x="1181516" y="268777"/>
                        <a:pt x="1174977" y="278664"/>
                        <a:pt x="1164841" y="280729"/>
                      </a:cubicBezTo>
                      <a:cubicBezTo>
                        <a:pt x="1164827" y="280733"/>
                        <a:pt x="1164813" y="280733"/>
                        <a:pt x="1164799" y="280738"/>
                      </a:cubicBezTo>
                      <a:lnTo>
                        <a:pt x="1164799" y="280738"/>
                      </a:lnTo>
                      <a:cubicBezTo>
                        <a:pt x="1163563" y="280977"/>
                        <a:pt x="1162313" y="281103"/>
                        <a:pt x="1161054" y="281113"/>
                      </a:cubicBezTo>
                      <a:lnTo>
                        <a:pt x="1161054" y="281113"/>
                      </a:lnTo>
                      <a:cubicBezTo>
                        <a:pt x="1152140" y="281108"/>
                        <a:pt x="1144463" y="274826"/>
                        <a:pt x="1142703" y="266085"/>
                      </a:cubicBezTo>
                      <a:close/>
                      <a:moveTo>
                        <a:pt x="1123977" y="184769"/>
                      </a:moveTo>
                      <a:cubicBezTo>
                        <a:pt x="1121468" y="174750"/>
                        <a:pt x="1127539" y="164592"/>
                        <a:pt x="1137553" y="162064"/>
                      </a:cubicBezTo>
                      <a:lnTo>
                        <a:pt x="1137553" y="162064"/>
                      </a:lnTo>
                      <a:cubicBezTo>
                        <a:pt x="1147581" y="159526"/>
                        <a:pt x="1157763" y="165598"/>
                        <a:pt x="1160300" y="175621"/>
                      </a:cubicBezTo>
                      <a:cubicBezTo>
                        <a:pt x="1160300" y="175631"/>
                        <a:pt x="1160305" y="175635"/>
                        <a:pt x="1160305" y="175640"/>
                      </a:cubicBezTo>
                      <a:lnTo>
                        <a:pt x="1160305" y="175640"/>
                      </a:lnTo>
                      <a:cubicBezTo>
                        <a:pt x="1162814" y="185658"/>
                        <a:pt x="1156742" y="195817"/>
                        <a:pt x="1146729" y="198345"/>
                      </a:cubicBezTo>
                      <a:lnTo>
                        <a:pt x="1146729" y="198345"/>
                      </a:lnTo>
                      <a:cubicBezTo>
                        <a:pt x="1145202" y="198761"/>
                        <a:pt x="1143629" y="198963"/>
                        <a:pt x="1142047" y="198953"/>
                      </a:cubicBezTo>
                      <a:lnTo>
                        <a:pt x="1142047" y="198953"/>
                      </a:lnTo>
                      <a:cubicBezTo>
                        <a:pt x="1133607" y="198813"/>
                        <a:pt x="1126299" y="193046"/>
                        <a:pt x="1124211" y="184862"/>
                      </a:cubicBezTo>
                      <a:close/>
                      <a:moveTo>
                        <a:pt x="1101693" y="104435"/>
                      </a:moveTo>
                      <a:cubicBezTo>
                        <a:pt x="1098660" y="94548"/>
                        <a:pt x="1104216" y="84076"/>
                        <a:pt x="1114104" y="81042"/>
                      </a:cubicBezTo>
                      <a:cubicBezTo>
                        <a:pt x="1114118" y="81037"/>
                        <a:pt x="1114132" y="81033"/>
                        <a:pt x="1114146" y="81028"/>
                      </a:cubicBezTo>
                      <a:lnTo>
                        <a:pt x="1114146" y="81028"/>
                      </a:lnTo>
                      <a:cubicBezTo>
                        <a:pt x="1124033" y="78004"/>
                        <a:pt x="1134505" y="83565"/>
                        <a:pt x="1137530" y="93457"/>
                      </a:cubicBezTo>
                      <a:cubicBezTo>
                        <a:pt x="1137539" y="93481"/>
                        <a:pt x="1137544" y="93504"/>
                        <a:pt x="1137553" y="93528"/>
                      </a:cubicBezTo>
                      <a:lnTo>
                        <a:pt x="1137553" y="93528"/>
                      </a:lnTo>
                      <a:cubicBezTo>
                        <a:pt x="1140587" y="103415"/>
                        <a:pt x="1135030" y="113887"/>
                        <a:pt x="1125143" y="116921"/>
                      </a:cubicBezTo>
                      <a:cubicBezTo>
                        <a:pt x="1125129" y="116925"/>
                        <a:pt x="1125115" y="116930"/>
                        <a:pt x="1125100" y="116935"/>
                      </a:cubicBezTo>
                      <a:lnTo>
                        <a:pt x="1125100" y="116935"/>
                      </a:lnTo>
                      <a:cubicBezTo>
                        <a:pt x="1123326" y="117468"/>
                        <a:pt x="1121477" y="117740"/>
                        <a:pt x="1119623" y="117731"/>
                      </a:cubicBezTo>
                      <a:lnTo>
                        <a:pt x="1119623" y="117731"/>
                      </a:lnTo>
                      <a:cubicBezTo>
                        <a:pt x="1111482" y="117646"/>
                        <a:pt x="1104329" y="112309"/>
                        <a:pt x="1101927" y="104529"/>
                      </a:cubicBezTo>
                      <a:close/>
                      <a:moveTo>
                        <a:pt x="1075618" y="25225"/>
                      </a:moveTo>
                      <a:cubicBezTo>
                        <a:pt x="1072210" y="15376"/>
                        <a:pt x="1077368" y="4622"/>
                        <a:pt x="1087181" y="1116"/>
                      </a:cubicBezTo>
                      <a:lnTo>
                        <a:pt x="1087181" y="1116"/>
                      </a:lnTo>
                      <a:cubicBezTo>
                        <a:pt x="1096862" y="-2376"/>
                        <a:pt x="1107545" y="2600"/>
                        <a:pt x="1111103" y="12258"/>
                      </a:cubicBezTo>
                      <a:lnTo>
                        <a:pt x="1111103" y="12258"/>
                      </a:lnTo>
                      <a:cubicBezTo>
                        <a:pt x="1114567" y="12258"/>
                        <a:pt x="1109464" y="32950"/>
                        <a:pt x="1099680" y="36414"/>
                      </a:cubicBezTo>
                      <a:lnTo>
                        <a:pt x="1099680" y="36414"/>
                      </a:lnTo>
                      <a:cubicBezTo>
                        <a:pt x="1097695" y="37191"/>
                        <a:pt x="1095589" y="37622"/>
                        <a:pt x="1093454" y="37678"/>
                      </a:cubicBezTo>
                      <a:lnTo>
                        <a:pt x="1093454" y="37678"/>
                      </a:lnTo>
                      <a:cubicBezTo>
                        <a:pt x="1085570" y="37673"/>
                        <a:pt x="1078534" y="32734"/>
                        <a:pt x="1075852" y="25319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92F365B-588A-514E-87C3-3C74A4CE7374}"/>
                </a:ext>
              </a:extLst>
            </p:cNvPr>
            <p:cNvSpPr/>
            <p:nvPr/>
          </p:nvSpPr>
          <p:spPr>
            <a:xfrm rot="14400000">
              <a:off x="9092955" y="2374364"/>
              <a:ext cx="2505720" cy="250572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D474EBC-1099-CD4C-A17D-604F7877F37D}"/>
              </a:ext>
            </a:extLst>
          </p:cNvPr>
          <p:cNvGrpSpPr>
            <a:grpSpLocks noChangeAspect="1"/>
          </p:cNvGrpSpPr>
          <p:nvPr/>
        </p:nvGrpSpPr>
        <p:grpSpPr>
          <a:xfrm>
            <a:off x="9019680" y="1439616"/>
            <a:ext cx="2517055" cy="2512180"/>
            <a:chOff x="1001806" y="2059444"/>
            <a:chExt cx="3131216" cy="3128203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D2B346F-98E4-6945-9144-39959CB067AA}"/>
                </a:ext>
              </a:extLst>
            </p:cNvPr>
            <p:cNvGrpSpPr/>
            <p:nvPr/>
          </p:nvGrpSpPr>
          <p:grpSpPr>
            <a:xfrm>
              <a:off x="1001806" y="2059444"/>
              <a:ext cx="3131216" cy="3128203"/>
              <a:chOff x="492386" y="2089883"/>
              <a:chExt cx="3444338" cy="3441023"/>
            </a:xfrm>
            <a:solidFill>
              <a:schemeClr val="tx2"/>
            </a:solidFill>
          </p:grpSpPr>
          <p:sp>
            <p:nvSpPr>
              <p:cNvPr id="113" name="Freeform: Shape 217">
                <a:extLst>
                  <a:ext uri="{FF2B5EF4-FFF2-40B4-BE49-F238E27FC236}">
                    <a16:creationId xmlns:a16="http://schemas.microsoft.com/office/drawing/2014/main" id="{1B73F893-86D5-3441-B8F0-DCCDFACDA0B9}"/>
                  </a:ext>
                </a:extLst>
              </p:cNvPr>
              <p:cNvSpPr/>
              <p:nvPr/>
            </p:nvSpPr>
            <p:spPr>
              <a:xfrm rot="19039801">
                <a:off x="706006" y="4666707"/>
                <a:ext cx="180285" cy="180285"/>
              </a:xfrm>
              <a:custGeom>
                <a:avLst/>
                <a:gdLst>
                  <a:gd name="connsiteX0" fmla="*/ 187258 w 187257"/>
                  <a:gd name="connsiteY0" fmla="*/ 93629 h 187257"/>
                  <a:gd name="connsiteX1" fmla="*/ 93629 w 187257"/>
                  <a:gd name="connsiteY1" fmla="*/ 187258 h 187257"/>
                  <a:gd name="connsiteX2" fmla="*/ 0 w 187257"/>
                  <a:gd name="connsiteY2" fmla="*/ 93629 h 187257"/>
                  <a:gd name="connsiteX3" fmla="*/ 93629 w 187257"/>
                  <a:gd name="connsiteY3" fmla="*/ 0 h 187257"/>
                  <a:gd name="connsiteX4" fmla="*/ 187258 w 187257"/>
                  <a:gd name="connsiteY4" fmla="*/ 93629 h 1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257" h="187257">
                    <a:moveTo>
                      <a:pt x="187258" y="93629"/>
                    </a:moveTo>
                    <a:cubicBezTo>
                      <a:pt x="187258" y="145339"/>
                      <a:pt x="145339" y="187258"/>
                      <a:pt x="93629" y="187258"/>
                    </a:cubicBezTo>
                    <a:cubicBezTo>
                      <a:pt x="41919" y="187258"/>
                      <a:pt x="0" y="145339"/>
                      <a:pt x="0" y="93629"/>
                    </a:cubicBezTo>
                    <a:cubicBezTo>
                      <a:pt x="0" y="41919"/>
                      <a:pt x="41919" y="0"/>
                      <a:pt x="93629" y="0"/>
                    </a:cubicBezTo>
                    <a:cubicBezTo>
                      <a:pt x="145339" y="0"/>
                      <a:pt x="187258" y="41919"/>
                      <a:pt x="187258" y="93629"/>
                    </a:cubicBezTo>
                    <a:close/>
                  </a:path>
                </a:pathLst>
              </a:custGeom>
              <a:grpFill/>
              <a:ln w="4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218">
                <a:extLst>
                  <a:ext uri="{FF2B5EF4-FFF2-40B4-BE49-F238E27FC236}">
                    <a16:creationId xmlns:a16="http://schemas.microsoft.com/office/drawing/2014/main" id="{8208B616-E915-4340-9A27-E793C42735CB}"/>
                  </a:ext>
                </a:extLst>
              </p:cNvPr>
              <p:cNvSpPr/>
              <p:nvPr/>
            </p:nvSpPr>
            <p:spPr>
              <a:xfrm rot="21422400">
                <a:off x="3561339" y="2796862"/>
                <a:ext cx="180285" cy="180285"/>
              </a:xfrm>
              <a:custGeom>
                <a:avLst/>
                <a:gdLst>
                  <a:gd name="connsiteX0" fmla="*/ 187257 w 187257"/>
                  <a:gd name="connsiteY0" fmla="*/ 93629 h 187257"/>
                  <a:gd name="connsiteX1" fmla="*/ 93629 w 187257"/>
                  <a:gd name="connsiteY1" fmla="*/ 187258 h 187257"/>
                  <a:gd name="connsiteX2" fmla="*/ 0 w 187257"/>
                  <a:gd name="connsiteY2" fmla="*/ 93629 h 187257"/>
                  <a:gd name="connsiteX3" fmla="*/ 93629 w 187257"/>
                  <a:gd name="connsiteY3" fmla="*/ 0 h 187257"/>
                  <a:gd name="connsiteX4" fmla="*/ 187257 w 187257"/>
                  <a:gd name="connsiteY4" fmla="*/ 93629 h 18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257" h="187257">
                    <a:moveTo>
                      <a:pt x="187257" y="93629"/>
                    </a:moveTo>
                    <a:cubicBezTo>
                      <a:pt x="187257" y="145339"/>
                      <a:pt x="145338" y="187258"/>
                      <a:pt x="93629" y="187258"/>
                    </a:cubicBezTo>
                    <a:cubicBezTo>
                      <a:pt x="41919" y="187258"/>
                      <a:pt x="0" y="145339"/>
                      <a:pt x="0" y="93629"/>
                    </a:cubicBezTo>
                    <a:cubicBezTo>
                      <a:pt x="0" y="41919"/>
                      <a:pt x="41919" y="0"/>
                      <a:pt x="93629" y="0"/>
                    </a:cubicBezTo>
                    <a:cubicBezTo>
                      <a:pt x="145338" y="0"/>
                      <a:pt x="187257" y="41919"/>
                      <a:pt x="187257" y="93629"/>
                    </a:cubicBezTo>
                    <a:close/>
                  </a:path>
                </a:pathLst>
              </a:custGeom>
              <a:grpFill/>
              <a:ln w="4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450F5ABA-FEF4-114E-8FA3-F8B9133A8A96}"/>
                  </a:ext>
                </a:extLst>
              </p:cNvPr>
              <p:cNvGrpSpPr/>
              <p:nvPr/>
            </p:nvGrpSpPr>
            <p:grpSpPr>
              <a:xfrm>
                <a:off x="492386" y="2089883"/>
                <a:ext cx="3444338" cy="3441023"/>
                <a:chOff x="492451" y="1888956"/>
                <a:chExt cx="3444786" cy="3441471"/>
              </a:xfrm>
              <a:grpFill/>
            </p:grpSpPr>
            <p:sp>
              <p:nvSpPr>
                <p:cNvPr id="116" name="Freeform: Shape 219">
                  <a:extLst>
                    <a:ext uri="{FF2B5EF4-FFF2-40B4-BE49-F238E27FC236}">
                      <a16:creationId xmlns:a16="http://schemas.microsoft.com/office/drawing/2014/main" id="{2B08C718-F81D-2245-BDE2-B72EA1184A82}"/>
                    </a:ext>
                  </a:extLst>
                </p:cNvPr>
                <p:cNvSpPr/>
                <p:nvPr/>
              </p:nvSpPr>
              <p:spPr>
                <a:xfrm>
                  <a:off x="1628608" y="1888956"/>
                  <a:ext cx="1982187" cy="736125"/>
                </a:xfrm>
                <a:custGeom>
                  <a:avLst/>
                  <a:gdLst>
                    <a:gd name="connsiteX0" fmla="*/ 2042241 w 2058583"/>
                    <a:gd name="connsiteY0" fmla="*/ 764497 h 764496"/>
                    <a:gd name="connsiteX1" fmla="*/ 2028945 w 2058583"/>
                    <a:gd name="connsiteY1" fmla="*/ 757709 h 764496"/>
                    <a:gd name="connsiteX2" fmla="*/ 21873 w 2058583"/>
                    <a:gd name="connsiteY2" fmla="*/ 134937 h 764496"/>
                    <a:gd name="connsiteX3" fmla="*/ 947 w 2058583"/>
                    <a:gd name="connsiteY3" fmla="*/ 124966 h 764496"/>
                    <a:gd name="connsiteX4" fmla="*/ 10918 w 2058583"/>
                    <a:gd name="connsiteY4" fmla="*/ 104040 h 764496"/>
                    <a:gd name="connsiteX5" fmla="*/ 1150052 w 2058583"/>
                    <a:gd name="connsiteY5" fmla="*/ 84752 h 764496"/>
                    <a:gd name="connsiteX6" fmla="*/ 2055489 w 2058583"/>
                    <a:gd name="connsiteY6" fmla="*/ 738468 h 764496"/>
                    <a:gd name="connsiteX7" fmla="*/ 2051749 w 2058583"/>
                    <a:gd name="connsiteY7" fmla="*/ 761402 h 764496"/>
                    <a:gd name="connsiteX8" fmla="*/ 2042241 w 2058583"/>
                    <a:gd name="connsiteY8" fmla="*/ 764497 h 76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58583" h="764496">
                      <a:moveTo>
                        <a:pt x="2042241" y="764497"/>
                      </a:moveTo>
                      <a:cubicBezTo>
                        <a:pt x="2036974" y="764502"/>
                        <a:pt x="2032030" y="761978"/>
                        <a:pt x="2028945" y="757709"/>
                      </a:cubicBezTo>
                      <a:cubicBezTo>
                        <a:pt x="1575829" y="132082"/>
                        <a:pt x="750492" y="-123993"/>
                        <a:pt x="21873" y="134937"/>
                      </a:cubicBezTo>
                      <a:cubicBezTo>
                        <a:pt x="13338" y="137962"/>
                        <a:pt x="3971" y="133498"/>
                        <a:pt x="947" y="124966"/>
                      </a:cubicBezTo>
                      <a:cubicBezTo>
                        <a:pt x="-2078" y="116434"/>
                        <a:pt x="2384" y="107065"/>
                        <a:pt x="10918" y="104040"/>
                      </a:cubicBezTo>
                      <a:cubicBezTo>
                        <a:pt x="378130" y="-27737"/>
                        <a:pt x="778590" y="-34517"/>
                        <a:pt x="1150052" y="84752"/>
                      </a:cubicBezTo>
                      <a:cubicBezTo>
                        <a:pt x="1513898" y="200443"/>
                        <a:pt x="1831178" y="429517"/>
                        <a:pt x="2055489" y="738468"/>
                      </a:cubicBezTo>
                      <a:cubicBezTo>
                        <a:pt x="2060789" y="745837"/>
                        <a:pt x="2059112" y="756103"/>
                        <a:pt x="2051749" y="761402"/>
                      </a:cubicBezTo>
                      <a:cubicBezTo>
                        <a:pt x="2048977" y="763397"/>
                        <a:pt x="2045653" y="764478"/>
                        <a:pt x="2042241" y="764497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: Shape 220">
                  <a:extLst>
                    <a:ext uri="{FF2B5EF4-FFF2-40B4-BE49-F238E27FC236}">
                      <a16:creationId xmlns:a16="http://schemas.microsoft.com/office/drawing/2014/main" id="{43F43C9A-60CA-724F-BCCB-6984772BB2F1}"/>
                    </a:ext>
                  </a:extLst>
                </p:cNvPr>
                <p:cNvSpPr/>
                <p:nvPr/>
              </p:nvSpPr>
              <p:spPr>
                <a:xfrm>
                  <a:off x="492451" y="1986253"/>
                  <a:ext cx="1169886" cy="2212263"/>
                </a:xfrm>
                <a:custGeom>
                  <a:avLst/>
                  <a:gdLst>
                    <a:gd name="connsiteX0" fmla="*/ 103647 w 1214975"/>
                    <a:gd name="connsiteY0" fmla="*/ 2285100 h 2297526"/>
                    <a:gd name="connsiteX1" fmla="*/ 103647 w 1214975"/>
                    <a:gd name="connsiteY1" fmla="*/ 2285100 h 2297526"/>
                    <a:gd name="connsiteX2" fmla="*/ 115023 w 1214975"/>
                    <a:gd name="connsiteY2" fmla="*/ 2261084 h 2297526"/>
                    <a:gd name="connsiteX3" fmla="*/ 115023 w 1214975"/>
                    <a:gd name="connsiteY3" fmla="*/ 2261084 h 2297526"/>
                    <a:gd name="connsiteX4" fmla="*/ 138898 w 1214975"/>
                    <a:gd name="connsiteY4" fmla="*/ 2272413 h 2297526"/>
                    <a:gd name="connsiteX5" fmla="*/ 138898 w 1214975"/>
                    <a:gd name="connsiteY5" fmla="*/ 2272413 h 2297526"/>
                    <a:gd name="connsiteX6" fmla="*/ 127522 w 1214975"/>
                    <a:gd name="connsiteY6" fmla="*/ 2296289 h 2297526"/>
                    <a:gd name="connsiteX7" fmla="*/ 127522 w 1214975"/>
                    <a:gd name="connsiteY7" fmla="*/ 2296289 h 2297526"/>
                    <a:gd name="connsiteX8" fmla="*/ 121296 w 1214975"/>
                    <a:gd name="connsiteY8" fmla="*/ 2297459 h 2297526"/>
                    <a:gd name="connsiteX9" fmla="*/ 121296 w 1214975"/>
                    <a:gd name="connsiteY9" fmla="*/ 2297459 h 2297526"/>
                    <a:gd name="connsiteX10" fmla="*/ 103647 w 1214975"/>
                    <a:gd name="connsiteY10" fmla="*/ 2285100 h 2297526"/>
                    <a:gd name="connsiteX11" fmla="*/ 77056 w 1214975"/>
                    <a:gd name="connsiteY11" fmla="*/ 2204018 h 2297526"/>
                    <a:gd name="connsiteX12" fmla="*/ 89467 w 1214975"/>
                    <a:gd name="connsiteY12" fmla="*/ 2180624 h 2297526"/>
                    <a:gd name="connsiteX13" fmla="*/ 89509 w 1214975"/>
                    <a:gd name="connsiteY13" fmla="*/ 2180610 h 2297526"/>
                    <a:gd name="connsiteX14" fmla="*/ 89509 w 1214975"/>
                    <a:gd name="connsiteY14" fmla="*/ 2180610 h 2297526"/>
                    <a:gd name="connsiteX15" fmla="*/ 112894 w 1214975"/>
                    <a:gd name="connsiteY15" fmla="*/ 2193040 h 2297526"/>
                    <a:gd name="connsiteX16" fmla="*/ 112916 w 1214975"/>
                    <a:gd name="connsiteY16" fmla="*/ 2193110 h 2297526"/>
                    <a:gd name="connsiteX17" fmla="*/ 112916 w 1214975"/>
                    <a:gd name="connsiteY17" fmla="*/ 2193110 h 2297526"/>
                    <a:gd name="connsiteX18" fmla="*/ 100506 w 1214975"/>
                    <a:gd name="connsiteY18" fmla="*/ 2216503 h 2297526"/>
                    <a:gd name="connsiteX19" fmla="*/ 100464 w 1214975"/>
                    <a:gd name="connsiteY19" fmla="*/ 2216517 h 2297526"/>
                    <a:gd name="connsiteX20" fmla="*/ 100464 w 1214975"/>
                    <a:gd name="connsiteY20" fmla="*/ 2216517 h 2297526"/>
                    <a:gd name="connsiteX21" fmla="*/ 95033 w 1214975"/>
                    <a:gd name="connsiteY21" fmla="*/ 2217313 h 2297526"/>
                    <a:gd name="connsiteX22" fmla="*/ 95033 w 1214975"/>
                    <a:gd name="connsiteY22" fmla="*/ 2217313 h 2297526"/>
                    <a:gd name="connsiteX23" fmla="*/ 77056 w 1214975"/>
                    <a:gd name="connsiteY23" fmla="*/ 2204018 h 2297526"/>
                    <a:gd name="connsiteX24" fmla="*/ 54258 w 1214975"/>
                    <a:gd name="connsiteY24" fmla="*/ 2121999 h 2297526"/>
                    <a:gd name="connsiteX25" fmla="*/ 67834 w 1214975"/>
                    <a:gd name="connsiteY25" fmla="*/ 2098592 h 2297526"/>
                    <a:gd name="connsiteX26" fmla="*/ 67834 w 1214975"/>
                    <a:gd name="connsiteY26" fmla="*/ 2098592 h 2297526"/>
                    <a:gd name="connsiteX27" fmla="*/ 90586 w 1214975"/>
                    <a:gd name="connsiteY27" fmla="*/ 2111700 h 2297526"/>
                    <a:gd name="connsiteX28" fmla="*/ 90586 w 1214975"/>
                    <a:gd name="connsiteY28" fmla="*/ 2111700 h 2297526"/>
                    <a:gd name="connsiteX29" fmla="*/ 77010 w 1214975"/>
                    <a:gd name="connsiteY29" fmla="*/ 2135107 h 2297526"/>
                    <a:gd name="connsiteX30" fmla="*/ 77010 w 1214975"/>
                    <a:gd name="connsiteY30" fmla="*/ 2135107 h 2297526"/>
                    <a:gd name="connsiteX31" fmla="*/ 72328 w 1214975"/>
                    <a:gd name="connsiteY31" fmla="*/ 2135903 h 2297526"/>
                    <a:gd name="connsiteX32" fmla="*/ 72328 w 1214975"/>
                    <a:gd name="connsiteY32" fmla="*/ 2135903 h 2297526"/>
                    <a:gd name="connsiteX33" fmla="*/ 54258 w 1214975"/>
                    <a:gd name="connsiteY33" fmla="*/ 2121999 h 2297526"/>
                    <a:gd name="connsiteX34" fmla="*/ 35532 w 1214975"/>
                    <a:gd name="connsiteY34" fmla="*/ 2038950 h 2297526"/>
                    <a:gd name="connsiteX35" fmla="*/ 50185 w 1214975"/>
                    <a:gd name="connsiteY35" fmla="*/ 2016900 h 2297526"/>
                    <a:gd name="connsiteX36" fmla="*/ 50185 w 1214975"/>
                    <a:gd name="connsiteY36" fmla="*/ 2016900 h 2297526"/>
                    <a:gd name="connsiteX37" fmla="*/ 72235 w 1214975"/>
                    <a:gd name="connsiteY37" fmla="*/ 2031506 h 2297526"/>
                    <a:gd name="connsiteX38" fmla="*/ 72235 w 1214975"/>
                    <a:gd name="connsiteY38" fmla="*/ 2031506 h 2297526"/>
                    <a:gd name="connsiteX39" fmla="*/ 57636 w 1214975"/>
                    <a:gd name="connsiteY39" fmla="*/ 2053603 h 2297526"/>
                    <a:gd name="connsiteX40" fmla="*/ 57628 w 1214975"/>
                    <a:gd name="connsiteY40" fmla="*/ 2053603 h 2297526"/>
                    <a:gd name="connsiteX41" fmla="*/ 57628 w 1214975"/>
                    <a:gd name="connsiteY41" fmla="*/ 2053603 h 2297526"/>
                    <a:gd name="connsiteX42" fmla="*/ 53883 w 1214975"/>
                    <a:gd name="connsiteY42" fmla="*/ 2053977 h 2297526"/>
                    <a:gd name="connsiteX43" fmla="*/ 53883 w 1214975"/>
                    <a:gd name="connsiteY43" fmla="*/ 2053977 h 2297526"/>
                    <a:gd name="connsiteX44" fmla="*/ 35345 w 1214975"/>
                    <a:gd name="connsiteY44" fmla="*/ 2038950 h 2297526"/>
                    <a:gd name="connsiteX45" fmla="*/ 20458 w 1214975"/>
                    <a:gd name="connsiteY45" fmla="*/ 1955106 h 2297526"/>
                    <a:gd name="connsiteX46" fmla="*/ 36131 w 1214975"/>
                    <a:gd name="connsiteY46" fmla="*/ 1933758 h 2297526"/>
                    <a:gd name="connsiteX47" fmla="*/ 36141 w 1214975"/>
                    <a:gd name="connsiteY47" fmla="*/ 1933758 h 2297526"/>
                    <a:gd name="connsiteX48" fmla="*/ 36141 w 1214975"/>
                    <a:gd name="connsiteY48" fmla="*/ 1933758 h 2297526"/>
                    <a:gd name="connsiteX49" fmla="*/ 57487 w 1214975"/>
                    <a:gd name="connsiteY49" fmla="*/ 1949432 h 2297526"/>
                    <a:gd name="connsiteX50" fmla="*/ 57488 w 1214975"/>
                    <a:gd name="connsiteY50" fmla="*/ 1949441 h 2297526"/>
                    <a:gd name="connsiteX51" fmla="*/ 57488 w 1214975"/>
                    <a:gd name="connsiteY51" fmla="*/ 1949441 h 2297526"/>
                    <a:gd name="connsiteX52" fmla="*/ 41815 w 1214975"/>
                    <a:gd name="connsiteY52" fmla="*/ 1970788 h 2297526"/>
                    <a:gd name="connsiteX53" fmla="*/ 41805 w 1214975"/>
                    <a:gd name="connsiteY53" fmla="*/ 1970788 h 2297526"/>
                    <a:gd name="connsiteX54" fmla="*/ 41805 w 1214975"/>
                    <a:gd name="connsiteY54" fmla="*/ 1970788 h 2297526"/>
                    <a:gd name="connsiteX55" fmla="*/ 38950 w 1214975"/>
                    <a:gd name="connsiteY55" fmla="*/ 1970788 h 2297526"/>
                    <a:gd name="connsiteX56" fmla="*/ 38950 w 1214975"/>
                    <a:gd name="connsiteY56" fmla="*/ 1970788 h 2297526"/>
                    <a:gd name="connsiteX57" fmla="*/ 20458 w 1214975"/>
                    <a:gd name="connsiteY57" fmla="*/ 1955106 h 2297526"/>
                    <a:gd name="connsiteX58" fmla="*/ 9363 w 1214975"/>
                    <a:gd name="connsiteY58" fmla="*/ 1870652 h 2297526"/>
                    <a:gd name="connsiteX59" fmla="*/ 26015 w 1214975"/>
                    <a:gd name="connsiteY59" fmla="*/ 1850059 h 2297526"/>
                    <a:gd name="connsiteX60" fmla="*/ 26076 w 1214975"/>
                    <a:gd name="connsiteY60" fmla="*/ 1850054 h 2297526"/>
                    <a:gd name="connsiteX61" fmla="*/ 26076 w 1214975"/>
                    <a:gd name="connsiteY61" fmla="*/ 1850054 h 2297526"/>
                    <a:gd name="connsiteX62" fmla="*/ 46791 w 1214975"/>
                    <a:gd name="connsiteY62" fmla="*/ 1866551 h 2297526"/>
                    <a:gd name="connsiteX63" fmla="*/ 46814 w 1214975"/>
                    <a:gd name="connsiteY63" fmla="*/ 1866767 h 2297526"/>
                    <a:gd name="connsiteX64" fmla="*/ 46814 w 1214975"/>
                    <a:gd name="connsiteY64" fmla="*/ 1866767 h 2297526"/>
                    <a:gd name="connsiteX65" fmla="*/ 30148 w 1214975"/>
                    <a:gd name="connsiteY65" fmla="*/ 1887318 h 2297526"/>
                    <a:gd name="connsiteX66" fmla="*/ 30148 w 1214975"/>
                    <a:gd name="connsiteY66" fmla="*/ 1887318 h 2297526"/>
                    <a:gd name="connsiteX67" fmla="*/ 28182 w 1214975"/>
                    <a:gd name="connsiteY67" fmla="*/ 1887318 h 2297526"/>
                    <a:gd name="connsiteX68" fmla="*/ 28089 w 1214975"/>
                    <a:gd name="connsiteY68" fmla="*/ 1887318 h 2297526"/>
                    <a:gd name="connsiteX69" fmla="*/ 9363 w 1214975"/>
                    <a:gd name="connsiteY69" fmla="*/ 1870652 h 2297526"/>
                    <a:gd name="connsiteX70" fmla="*/ 2762 w 1214975"/>
                    <a:gd name="connsiteY70" fmla="*/ 1785778 h 2297526"/>
                    <a:gd name="connsiteX71" fmla="*/ 20399 w 1214975"/>
                    <a:gd name="connsiteY71" fmla="*/ 1766022 h 2297526"/>
                    <a:gd name="connsiteX72" fmla="*/ 20411 w 1214975"/>
                    <a:gd name="connsiteY72" fmla="*/ 1766022 h 2297526"/>
                    <a:gd name="connsiteX73" fmla="*/ 20411 w 1214975"/>
                    <a:gd name="connsiteY73" fmla="*/ 1766022 h 2297526"/>
                    <a:gd name="connsiteX74" fmla="*/ 40166 w 1214975"/>
                    <a:gd name="connsiteY74" fmla="*/ 1783657 h 2297526"/>
                    <a:gd name="connsiteX75" fmla="*/ 40167 w 1214975"/>
                    <a:gd name="connsiteY75" fmla="*/ 1783671 h 2297526"/>
                    <a:gd name="connsiteX76" fmla="*/ 40167 w 1214975"/>
                    <a:gd name="connsiteY76" fmla="*/ 1783671 h 2297526"/>
                    <a:gd name="connsiteX77" fmla="*/ 22518 w 1214975"/>
                    <a:gd name="connsiteY77" fmla="*/ 1803380 h 2297526"/>
                    <a:gd name="connsiteX78" fmla="*/ 21441 w 1214975"/>
                    <a:gd name="connsiteY78" fmla="*/ 1803380 h 2297526"/>
                    <a:gd name="connsiteX79" fmla="*/ 2762 w 1214975"/>
                    <a:gd name="connsiteY79" fmla="*/ 1785778 h 2297526"/>
                    <a:gd name="connsiteX80" fmla="*/ 0 w 1214975"/>
                    <a:gd name="connsiteY80" fmla="*/ 1700342 h 2297526"/>
                    <a:gd name="connsiteX81" fmla="*/ 18726 w 1214975"/>
                    <a:gd name="connsiteY81" fmla="*/ 1681616 h 2297526"/>
                    <a:gd name="connsiteX82" fmla="*/ 18726 w 1214975"/>
                    <a:gd name="connsiteY82" fmla="*/ 1681616 h 2297526"/>
                    <a:gd name="connsiteX83" fmla="*/ 37452 w 1214975"/>
                    <a:gd name="connsiteY83" fmla="*/ 1699967 h 2297526"/>
                    <a:gd name="connsiteX84" fmla="*/ 37452 w 1214975"/>
                    <a:gd name="connsiteY84" fmla="*/ 1699967 h 2297526"/>
                    <a:gd name="connsiteX85" fmla="*/ 18726 w 1214975"/>
                    <a:gd name="connsiteY85" fmla="*/ 1718693 h 2297526"/>
                    <a:gd name="connsiteX86" fmla="*/ 18726 w 1214975"/>
                    <a:gd name="connsiteY86" fmla="*/ 1718693 h 2297526"/>
                    <a:gd name="connsiteX87" fmla="*/ 0 w 1214975"/>
                    <a:gd name="connsiteY87" fmla="*/ 1700342 h 2297526"/>
                    <a:gd name="connsiteX88" fmla="*/ 19334 w 1214975"/>
                    <a:gd name="connsiteY88" fmla="*/ 1634380 h 2297526"/>
                    <a:gd name="connsiteX89" fmla="*/ 1333 w 1214975"/>
                    <a:gd name="connsiteY89" fmla="*/ 1615870 h 2297526"/>
                    <a:gd name="connsiteX90" fmla="*/ 1358 w 1214975"/>
                    <a:gd name="connsiteY90" fmla="*/ 1615140 h 2297526"/>
                    <a:gd name="connsiteX91" fmla="*/ 1358 w 1214975"/>
                    <a:gd name="connsiteY91" fmla="*/ 1615140 h 2297526"/>
                    <a:gd name="connsiteX92" fmla="*/ 20832 w 1214975"/>
                    <a:gd name="connsiteY92" fmla="*/ 1597303 h 2297526"/>
                    <a:gd name="connsiteX93" fmla="*/ 20832 w 1214975"/>
                    <a:gd name="connsiteY93" fmla="*/ 1597303 h 2297526"/>
                    <a:gd name="connsiteX94" fmla="*/ 38762 w 1214975"/>
                    <a:gd name="connsiteY94" fmla="*/ 1616684 h 2297526"/>
                    <a:gd name="connsiteX95" fmla="*/ 38762 w 1214975"/>
                    <a:gd name="connsiteY95" fmla="*/ 1616684 h 2297526"/>
                    <a:gd name="connsiteX96" fmla="*/ 20037 w 1214975"/>
                    <a:gd name="connsiteY96" fmla="*/ 1634521 h 2297526"/>
                    <a:gd name="connsiteX97" fmla="*/ 19334 w 1214975"/>
                    <a:gd name="connsiteY97" fmla="*/ 1634521 h 2297526"/>
                    <a:gd name="connsiteX98" fmla="*/ 24016 w 1214975"/>
                    <a:gd name="connsiteY98" fmla="*/ 1550629 h 2297526"/>
                    <a:gd name="connsiteX99" fmla="*/ 7022 w 1214975"/>
                    <a:gd name="connsiteY99" fmla="*/ 1530321 h 2297526"/>
                    <a:gd name="connsiteX100" fmla="*/ 7022 w 1214975"/>
                    <a:gd name="connsiteY100" fmla="*/ 1530312 h 2297526"/>
                    <a:gd name="connsiteX101" fmla="*/ 7022 w 1214975"/>
                    <a:gd name="connsiteY101" fmla="*/ 1530312 h 2297526"/>
                    <a:gd name="connsiteX102" fmla="*/ 27332 w 1214975"/>
                    <a:gd name="connsiteY102" fmla="*/ 1513318 h 2297526"/>
                    <a:gd name="connsiteX103" fmla="*/ 27340 w 1214975"/>
                    <a:gd name="connsiteY103" fmla="*/ 1513318 h 2297526"/>
                    <a:gd name="connsiteX104" fmla="*/ 27340 w 1214975"/>
                    <a:gd name="connsiteY104" fmla="*/ 1513318 h 2297526"/>
                    <a:gd name="connsiteX105" fmla="*/ 44333 w 1214975"/>
                    <a:gd name="connsiteY105" fmla="*/ 1533589 h 2297526"/>
                    <a:gd name="connsiteX106" fmla="*/ 44333 w 1214975"/>
                    <a:gd name="connsiteY106" fmla="*/ 1533589 h 2297526"/>
                    <a:gd name="connsiteX107" fmla="*/ 25607 w 1214975"/>
                    <a:gd name="connsiteY107" fmla="*/ 1550676 h 2297526"/>
                    <a:gd name="connsiteX108" fmla="*/ 23782 w 1214975"/>
                    <a:gd name="connsiteY108" fmla="*/ 1550676 h 2297526"/>
                    <a:gd name="connsiteX109" fmla="*/ 32302 w 1214975"/>
                    <a:gd name="connsiteY109" fmla="*/ 1466878 h 2297526"/>
                    <a:gd name="connsiteX110" fmla="*/ 16288 w 1214975"/>
                    <a:gd name="connsiteY110" fmla="*/ 1445788 h 2297526"/>
                    <a:gd name="connsiteX111" fmla="*/ 16291 w 1214975"/>
                    <a:gd name="connsiteY111" fmla="*/ 1445765 h 2297526"/>
                    <a:gd name="connsiteX112" fmla="*/ 16291 w 1214975"/>
                    <a:gd name="connsiteY112" fmla="*/ 1445765 h 2297526"/>
                    <a:gd name="connsiteX113" fmla="*/ 37097 w 1214975"/>
                    <a:gd name="connsiteY113" fmla="*/ 1429380 h 2297526"/>
                    <a:gd name="connsiteX114" fmla="*/ 37452 w 1214975"/>
                    <a:gd name="connsiteY114" fmla="*/ 1429427 h 2297526"/>
                    <a:gd name="connsiteX115" fmla="*/ 37452 w 1214975"/>
                    <a:gd name="connsiteY115" fmla="*/ 1429427 h 2297526"/>
                    <a:gd name="connsiteX116" fmla="*/ 53510 w 1214975"/>
                    <a:gd name="connsiteY116" fmla="*/ 1450484 h 2297526"/>
                    <a:gd name="connsiteX117" fmla="*/ 53509 w 1214975"/>
                    <a:gd name="connsiteY117" fmla="*/ 1450493 h 2297526"/>
                    <a:gd name="connsiteX118" fmla="*/ 53509 w 1214975"/>
                    <a:gd name="connsiteY118" fmla="*/ 1450493 h 2297526"/>
                    <a:gd name="connsiteX119" fmla="*/ 34783 w 1214975"/>
                    <a:gd name="connsiteY119" fmla="*/ 1466691 h 2297526"/>
                    <a:gd name="connsiteX120" fmla="*/ 34783 w 1214975"/>
                    <a:gd name="connsiteY120" fmla="*/ 1466691 h 2297526"/>
                    <a:gd name="connsiteX121" fmla="*/ 44801 w 1214975"/>
                    <a:gd name="connsiteY121" fmla="*/ 1383455 h 2297526"/>
                    <a:gd name="connsiteX122" fmla="*/ 29821 w 1214975"/>
                    <a:gd name="connsiteY122" fmla="*/ 1361640 h 2297526"/>
                    <a:gd name="connsiteX123" fmla="*/ 29821 w 1214975"/>
                    <a:gd name="connsiteY123" fmla="*/ 1361640 h 2297526"/>
                    <a:gd name="connsiteX124" fmla="*/ 51636 w 1214975"/>
                    <a:gd name="connsiteY124" fmla="*/ 1346659 h 2297526"/>
                    <a:gd name="connsiteX125" fmla="*/ 51636 w 1214975"/>
                    <a:gd name="connsiteY125" fmla="*/ 1346659 h 2297526"/>
                    <a:gd name="connsiteX126" fmla="*/ 66686 w 1214975"/>
                    <a:gd name="connsiteY126" fmla="*/ 1368451 h 2297526"/>
                    <a:gd name="connsiteX127" fmla="*/ 66664 w 1214975"/>
                    <a:gd name="connsiteY127" fmla="*/ 1368568 h 2297526"/>
                    <a:gd name="connsiteX128" fmla="*/ 66664 w 1214975"/>
                    <a:gd name="connsiteY128" fmla="*/ 1368568 h 2297526"/>
                    <a:gd name="connsiteX129" fmla="*/ 48266 w 1214975"/>
                    <a:gd name="connsiteY129" fmla="*/ 1383876 h 2297526"/>
                    <a:gd name="connsiteX130" fmla="*/ 48266 w 1214975"/>
                    <a:gd name="connsiteY130" fmla="*/ 1383876 h 2297526"/>
                    <a:gd name="connsiteX131" fmla="*/ 44801 w 1214975"/>
                    <a:gd name="connsiteY131" fmla="*/ 1383315 h 2297526"/>
                    <a:gd name="connsiteX132" fmla="*/ 61280 w 1214975"/>
                    <a:gd name="connsiteY132" fmla="*/ 1300781 h 2297526"/>
                    <a:gd name="connsiteX133" fmla="*/ 47218 w 1214975"/>
                    <a:gd name="connsiteY133" fmla="*/ 1278343 h 2297526"/>
                    <a:gd name="connsiteX134" fmla="*/ 47236 w 1214975"/>
                    <a:gd name="connsiteY134" fmla="*/ 1278263 h 2297526"/>
                    <a:gd name="connsiteX135" fmla="*/ 47236 w 1214975"/>
                    <a:gd name="connsiteY135" fmla="*/ 1278263 h 2297526"/>
                    <a:gd name="connsiteX136" fmla="*/ 69676 w 1214975"/>
                    <a:gd name="connsiteY136" fmla="*/ 1264200 h 2297526"/>
                    <a:gd name="connsiteX137" fmla="*/ 69753 w 1214975"/>
                    <a:gd name="connsiteY137" fmla="*/ 1264219 h 2297526"/>
                    <a:gd name="connsiteX138" fmla="*/ 69753 w 1214975"/>
                    <a:gd name="connsiteY138" fmla="*/ 1264219 h 2297526"/>
                    <a:gd name="connsiteX139" fmla="*/ 83803 w 1214975"/>
                    <a:gd name="connsiteY139" fmla="*/ 1286666 h 2297526"/>
                    <a:gd name="connsiteX140" fmla="*/ 83798 w 1214975"/>
                    <a:gd name="connsiteY140" fmla="*/ 1286690 h 2297526"/>
                    <a:gd name="connsiteX141" fmla="*/ 83798 w 1214975"/>
                    <a:gd name="connsiteY141" fmla="*/ 1286690 h 2297526"/>
                    <a:gd name="connsiteX142" fmla="*/ 65540 w 1214975"/>
                    <a:gd name="connsiteY142" fmla="*/ 1301155 h 2297526"/>
                    <a:gd name="connsiteX143" fmla="*/ 65540 w 1214975"/>
                    <a:gd name="connsiteY143" fmla="*/ 1301155 h 2297526"/>
                    <a:gd name="connsiteX144" fmla="*/ 61280 w 1214975"/>
                    <a:gd name="connsiteY144" fmla="*/ 1300640 h 2297526"/>
                    <a:gd name="connsiteX145" fmla="*/ 81691 w 1214975"/>
                    <a:gd name="connsiteY145" fmla="*/ 1218762 h 2297526"/>
                    <a:gd name="connsiteX146" fmla="*/ 68807 w 1214975"/>
                    <a:gd name="connsiteY146" fmla="*/ 1195627 h 2297526"/>
                    <a:gd name="connsiteX147" fmla="*/ 68817 w 1214975"/>
                    <a:gd name="connsiteY147" fmla="*/ 1195589 h 2297526"/>
                    <a:gd name="connsiteX148" fmla="*/ 68817 w 1214975"/>
                    <a:gd name="connsiteY148" fmla="*/ 1195589 h 2297526"/>
                    <a:gd name="connsiteX149" fmla="*/ 91943 w 1214975"/>
                    <a:gd name="connsiteY149" fmla="*/ 1182762 h 2297526"/>
                    <a:gd name="connsiteX150" fmla="*/ 91943 w 1214975"/>
                    <a:gd name="connsiteY150" fmla="*/ 1182762 h 2297526"/>
                    <a:gd name="connsiteX151" fmla="*/ 104828 w 1214975"/>
                    <a:gd name="connsiteY151" fmla="*/ 1205898 h 2297526"/>
                    <a:gd name="connsiteX152" fmla="*/ 104817 w 1214975"/>
                    <a:gd name="connsiteY152" fmla="*/ 1205935 h 2297526"/>
                    <a:gd name="connsiteX153" fmla="*/ 104817 w 1214975"/>
                    <a:gd name="connsiteY153" fmla="*/ 1205935 h 2297526"/>
                    <a:gd name="connsiteX154" fmla="*/ 86841 w 1214975"/>
                    <a:gd name="connsiteY154" fmla="*/ 1219511 h 2297526"/>
                    <a:gd name="connsiteX155" fmla="*/ 86841 w 1214975"/>
                    <a:gd name="connsiteY155" fmla="*/ 1219511 h 2297526"/>
                    <a:gd name="connsiteX156" fmla="*/ 81691 w 1214975"/>
                    <a:gd name="connsiteY156" fmla="*/ 1218762 h 2297526"/>
                    <a:gd name="connsiteX157" fmla="*/ 105894 w 1214975"/>
                    <a:gd name="connsiteY157" fmla="*/ 1138054 h 2297526"/>
                    <a:gd name="connsiteX158" fmla="*/ 94143 w 1214975"/>
                    <a:gd name="connsiteY158" fmla="*/ 1114324 h 2297526"/>
                    <a:gd name="connsiteX159" fmla="*/ 94144 w 1214975"/>
                    <a:gd name="connsiteY159" fmla="*/ 1114319 h 2297526"/>
                    <a:gd name="connsiteX160" fmla="*/ 94144 w 1214975"/>
                    <a:gd name="connsiteY160" fmla="*/ 1114319 h 2297526"/>
                    <a:gd name="connsiteX161" fmla="*/ 117876 w 1214975"/>
                    <a:gd name="connsiteY161" fmla="*/ 1102569 h 2297526"/>
                    <a:gd name="connsiteX162" fmla="*/ 117879 w 1214975"/>
                    <a:gd name="connsiteY162" fmla="*/ 1102569 h 2297526"/>
                    <a:gd name="connsiteX163" fmla="*/ 117879 w 1214975"/>
                    <a:gd name="connsiteY163" fmla="*/ 1102569 h 2297526"/>
                    <a:gd name="connsiteX164" fmla="*/ 129630 w 1214975"/>
                    <a:gd name="connsiteY164" fmla="*/ 1126299 h 2297526"/>
                    <a:gd name="connsiteX165" fmla="*/ 129629 w 1214975"/>
                    <a:gd name="connsiteY165" fmla="*/ 1126304 h 2297526"/>
                    <a:gd name="connsiteX166" fmla="*/ 129629 w 1214975"/>
                    <a:gd name="connsiteY166" fmla="*/ 1126304 h 2297526"/>
                    <a:gd name="connsiteX167" fmla="*/ 111886 w 1214975"/>
                    <a:gd name="connsiteY167" fmla="*/ 1139178 h 2297526"/>
                    <a:gd name="connsiteX168" fmla="*/ 111886 w 1214975"/>
                    <a:gd name="connsiteY168" fmla="*/ 1139178 h 2297526"/>
                    <a:gd name="connsiteX169" fmla="*/ 105894 w 1214975"/>
                    <a:gd name="connsiteY169" fmla="*/ 1138148 h 2297526"/>
                    <a:gd name="connsiteX170" fmla="*/ 133983 w 1214975"/>
                    <a:gd name="connsiteY170" fmla="*/ 1058470 h 2297526"/>
                    <a:gd name="connsiteX171" fmla="*/ 123403 w 1214975"/>
                    <a:gd name="connsiteY171" fmla="*/ 1034220 h 2297526"/>
                    <a:gd name="connsiteX172" fmla="*/ 123403 w 1214975"/>
                    <a:gd name="connsiteY172" fmla="*/ 1034220 h 2297526"/>
                    <a:gd name="connsiteX173" fmla="*/ 147653 w 1214975"/>
                    <a:gd name="connsiteY173" fmla="*/ 1023593 h 2297526"/>
                    <a:gd name="connsiteX174" fmla="*/ 147653 w 1214975"/>
                    <a:gd name="connsiteY174" fmla="*/ 1023593 h 2297526"/>
                    <a:gd name="connsiteX175" fmla="*/ 158299 w 1214975"/>
                    <a:gd name="connsiteY175" fmla="*/ 1047843 h 2297526"/>
                    <a:gd name="connsiteX176" fmla="*/ 158279 w 1214975"/>
                    <a:gd name="connsiteY176" fmla="*/ 1047890 h 2297526"/>
                    <a:gd name="connsiteX177" fmla="*/ 158279 w 1214975"/>
                    <a:gd name="connsiteY177" fmla="*/ 1047890 h 2297526"/>
                    <a:gd name="connsiteX178" fmla="*/ 140818 w 1214975"/>
                    <a:gd name="connsiteY178" fmla="*/ 1059781 h 2297526"/>
                    <a:gd name="connsiteX179" fmla="*/ 140818 w 1214975"/>
                    <a:gd name="connsiteY179" fmla="*/ 1059781 h 2297526"/>
                    <a:gd name="connsiteX180" fmla="*/ 133936 w 1214975"/>
                    <a:gd name="connsiteY180" fmla="*/ 1058657 h 2297526"/>
                    <a:gd name="connsiteX181" fmla="*/ 165770 w 1214975"/>
                    <a:gd name="connsiteY181" fmla="*/ 980430 h 2297526"/>
                    <a:gd name="connsiteX182" fmla="*/ 156407 w 1214975"/>
                    <a:gd name="connsiteY182" fmla="*/ 955712 h 2297526"/>
                    <a:gd name="connsiteX183" fmla="*/ 156407 w 1214975"/>
                    <a:gd name="connsiteY183" fmla="*/ 955712 h 2297526"/>
                    <a:gd name="connsiteX184" fmla="*/ 181125 w 1214975"/>
                    <a:gd name="connsiteY184" fmla="*/ 946349 h 2297526"/>
                    <a:gd name="connsiteX185" fmla="*/ 181125 w 1214975"/>
                    <a:gd name="connsiteY185" fmla="*/ 946349 h 2297526"/>
                    <a:gd name="connsiteX186" fmla="*/ 190488 w 1214975"/>
                    <a:gd name="connsiteY186" fmla="*/ 971067 h 2297526"/>
                    <a:gd name="connsiteX187" fmla="*/ 190488 w 1214975"/>
                    <a:gd name="connsiteY187" fmla="*/ 971067 h 2297526"/>
                    <a:gd name="connsiteX188" fmla="*/ 173213 w 1214975"/>
                    <a:gd name="connsiteY188" fmla="*/ 982256 h 2297526"/>
                    <a:gd name="connsiteX189" fmla="*/ 173213 w 1214975"/>
                    <a:gd name="connsiteY189" fmla="*/ 982256 h 2297526"/>
                    <a:gd name="connsiteX190" fmla="*/ 165723 w 1214975"/>
                    <a:gd name="connsiteY190" fmla="*/ 980617 h 2297526"/>
                    <a:gd name="connsiteX191" fmla="*/ 201302 w 1214975"/>
                    <a:gd name="connsiteY191" fmla="*/ 904170 h 2297526"/>
                    <a:gd name="connsiteX192" fmla="*/ 193062 w 1214975"/>
                    <a:gd name="connsiteY192" fmla="*/ 879030 h 2297526"/>
                    <a:gd name="connsiteX193" fmla="*/ 193062 w 1214975"/>
                    <a:gd name="connsiteY193" fmla="*/ 879030 h 2297526"/>
                    <a:gd name="connsiteX194" fmla="*/ 218202 w 1214975"/>
                    <a:gd name="connsiteY194" fmla="*/ 870744 h 2297526"/>
                    <a:gd name="connsiteX195" fmla="*/ 218202 w 1214975"/>
                    <a:gd name="connsiteY195" fmla="*/ 870744 h 2297526"/>
                    <a:gd name="connsiteX196" fmla="*/ 226301 w 1214975"/>
                    <a:gd name="connsiteY196" fmla="*/ 895743 h 2297526"/>
                    <a:gd name="connsiteX197" fmla="*/ 226301 w 1214975"/>
                    <a:gd name="connsiteY197" fmla="*/ 895743 h 2297526"/>
                    <a:gd name="connsiteX198" fmla="*/ 209541 w 1214975"/>
                    <a:gd name="connsiteY198" fmla="*/ 906042 h 2297526"/>
                    <a:gd name="connsiteX199" fmla="*/ 209541 w 1214975"/>
                    <a:gd name="connsiteY199" fmla="*/ 906042 h 2297526"/>
                    <a:gd name="connsiteX200" fmla="*/ 201302 w 1214975"/>
                    <a:gd name="connsiteY200" fmla="*/ 904170 h 2297526"/>
                    <a:gd name="connsiteX201" fmla="*/ 240298 w 1214975"/>
                    <a:gd name="connsiteY201" fmla="*/ 829267 h 2297526"/>
                    <a:gd name="connsiteX202" fmla="*/ 233229 w 1214975"/>
                    <a:gd name="connsiteY202" fmla="*/ 803753 h 2297526"/>
                    <a:gd name="connsiteX203" fmla="*/ 233229 w 1214975"/>
                    <a:gd name="connsiteY203" fmla="*/ 803753 h 2297526"/>
                    <a:gd name="connsiteX204" fmla="*/ 258743 w 1214975"/>
                    <a:gd name="connsiteY204" fmla="*/ 796684 h 2297526"/>
                    <a:gd name="connsiteX205" fmla="*/ 258743 w 1214975"/>
                    <a:gd name="connsiteY205" fmla="*/ 796684 h 2297526"/>
                    <a:gd name="connsiteX206" fmla="*/ 265812 w 1214975"/>
                    <a:gd name="connsiteY206" fmla="*/ 822197 h 2297526"/>
                    <a:gd name="connsiteX207" fmla="*/ 265812 w 1214975"/>
                    <a:gd name="connsiteY207" fmla="*/ 822197 h 2297526"/>
                    <a:gd name="connsiteX208" fmla="*/ 249521 w 1214975"/>
                    <a:gd name="connsiteY208" fmla="*/ 831560 h 2297526"/>
                    <a:gd name="connsiteX209" fmla="*/ 249521 w 1214975"/>
                    <a:gd name="connsiteY209" fmla="*/ 831560 h 2297526"/>
                    <a:gd name="connsiteX210" fmla="*/ 240111 w 1214975"/>
                    <a:gd name="connsiteY210" fmla="*/ 829501 h 2297526"/>
                    <a:gd name="connsiteX211" fmla="*/ 282759 w 1214975"/>
                    <a:gd name="connsiteY211" fmla="*/ 756517 h 2297526"/>
                    <a:gd name="connsiteX212" fmla="*/ 276897 w 1214975"/>
                    <a:gd name="connsiteY212" fmla="*/ 730689 h 2297526"/>
                    <a:gd name="connsiteX213" fmla="*/ 276907 w 1214975"/>
                    <a:gd name="connsiteY213" fmla="*/ 730675 h 2297526"/>
                    <a:gd name="connsiteX214" fmla="*/ 276907 w 1214975"/>
                    <a:gd name="connsiteY214" fmla="*/ 730675 h 2297526"/>
                    <a:gd name="connsiteX215" fmla="*/ 302732 w 1214975"/>
                    <a:gd name="connsiteY215" fmla="*/ 724814 h 2297526"/>
                    <a:gd name="connsiteX216" fmla="*/ 302749 w 1214975"/>
                    <a:gd name="connsiteY216" fmla="*/ 724824 h 2297526"/>
                    <a:gd name="connsiteX217" fmla="*/ 302749 w 1214975"/>
                    <a:gd name="connsiteY217" fmla="*/ 724824 h 2297526"/>
                    <a:gd name="connsiteX218" fmla="*/ 308611 w 1214975"/>
                    <a:gd name="connsiteY218" fmla="*/ 750651 h 2297526"/>
                    <a:gd name="connsiteX219" fmla="*/ 308600 w 1214975"/>
                    <a:gd name="connsiteY219" fmla="*/ 750665 h 2297526"/>
                    <a:gd name="connsiteX220" fmla="*/ 308600 w 1214975"/>
                    <a:gd name="connsiteY220" fmla="*/ 750665 h 2297526"/>
                    <a:gd name="connsiteX221" fmla="*/ 292730 w 1214975"/>
                    <a:gd name="connsiteY221" fmla="*/ 759419 h 2297526"/>
                    <a:gd name="connsiteX222" fmla="*/ 292730 w 1214975"/>
                    <a:gd name="connsiteY222" fmla="*/ 759419 h 2297526"/>
                    <a:gd name="connsiteX223" fmla="*/ 282572 w 1214975"/>
                    <a:gd name="connsiteY223" fmla="*/ 756751 h 2297526"/>
                    <a:gd name="connsiteX224" fmla="*/ 328637 w 1214975"/>
                    <a:gd name="connsiteY224" fmla="*/ 685874 h 2297526"/>
                    <a:gd name="connsiteX225" fmla="*/ 323947 w 1214975"/>
                    <a:gd name="connsiteY225" fmla="*/ 659812 h 2297526"/>
                    <a:gd name="connsiteX226" fmla="*/ 323955 w 1214975"/>
                    <a:gd name="connsiteY226" fmla="*/ 659798 h 2297526"/>
                    <a:gd name="connsiteX227" fmla="*/ 323955 w 1214975"/>
                    <a:gd name="connsiteY227" fmla="*/ 659798 h 2297526"/>
                    <a:gd name="connsiteX228" fmla="*/ 350019 w 1214975"/>
                    <a:gd name="connsiteY228" fmla="*/ 655108 h 2297526"/>
                    <a:gd name="connsiteX229" fmla="*/ 350031 w 1214975"/>
                    <a:gd name="connsiteY229" fmla="*/ 655117 h 2297526"/>
                    <a:gd name="connsiteX230" fmla="*/ 350031 w 1214975"/>
                    <a:gd name="connsiteY230" fmla="*/ 655117 h 2297526"/>
                    <a:gd name="connsiteX231" fmla="*/ 354721 w 1214975"/>
                    <a:gd name="connsiteY231" fmla="*/ 681179 h 2297526"/>
                    <a:gd name="connsiteX232" fmla="*/ 354713 w 1214975"/>
                    <a:gd name="connsiteY232" fmla="*/ 681193 h 2297526"/>
                    <a:gd name="connsiteX233" fmla="*/ 354713 w 1214975"/>
                    <a:gd name="connsiteY233" fmla="*/ 681193 h 2297526"/>
                    <a:gd name="connsiteX234" fmla="*/ 339357 w 1214975"/>
                    <a:gd name="connsiteY234" fmla="*/ 689151 h 2297526"/>
                    <a:gd name="connsiteX235" fmla="*/ 339357 w 1214975"/>
                    <a:gd name="connsiteY235" fmla="*/ 689151 h 2297526"/>
                    <a:gd name="connsiteX236" fmla="*/ 328450 w 1214975"/>
                    <a:gd name="connsiteY236" fmla="*/ 686108 h 2297526"/>
                    <a:gd name="connsiteX237" fmla="*/ 377792 w 1214975"/>
                    <a:gd name="connsiteY237" fmla="*/ 617525 h 2297526"/>
                    <a:gd name="connsiteX238" fmla="*/ 374421 w 1214975"/>
                    <a:gd name="connsiteY238" fmla="*/ 591262 h 2297526"/>
                    <a:gd name="connsiteX239" fmla="*/ 374421 w 1214975"/>
                    <a:gd name="connsiteY239" fmla="*/ 591262 h 2297526"/>
                    <a:gd name="connsiteX240" fmla="*/ 400684 w 1214975"/>
                    <a:gd name="connsiteY240" fmla="*/ 587892 h 2297526"/>
                    <a:gd name="connsiteX241" fmla="*/ 400684 w 1214975"/>
                    <a:gd name="connsiteY241" fmla="*/ 587892 h 2297526"/>
                    <a:gd name="connsiteX242" fmla="*/ 404055 w 1214975"/>
                    <a:gd name="connsiteY242" fmla="*/ 614154 h 2297526"/>
                    <a:gd name="connsiteX243" fmla="*/ 404055 w 1214975"/>
                    <a:gd name="connsiteY243" fmla="*/ 614154 h 2297526"/>
                    <a:gd name="connsiteX244" fmla="*/ 389215 w 1214975"/>
                    <a:gd name="connsiteY244" fmla="*/ 621411 h 2297526"/>
                    <a:gd name="connsiteX245" fmla="*/ 389215 w 1214975"/>
                    <a:gd name="connsiteY245" fmla="*/ 621411 h 2297526"/>
                    <a:gd name="connsiteX246" fmla="*/ 377605 w 1214975"/>
                    <a:gd name="connsiteY246" fmla="*/ 617759 h 2297526"/>
                    <a:gd name="connsiteX247" fmla="*/ 430084 w 1214975"/>
                    <a:gd name="connsiteY247" fmla="*/ 551564 h 2297526"/>
                    <a:gd name="connsiteX248" fmla="*/ 427972 w 1214975"/>
                    <a:gd name="connsiteY248" fmla="*/ 525165 h 2297526"/>
                    <a:gd name="connsiteX249" fmla="*/ 427977 w 1214975"/>
                    <a:gd name="connsiteY249" fmla="*/ 525160 h 2297526"/>
                    <a:gd name="connsiteX250" fmla="*/ 427977 w 1214975"/>
                    <a:gd name="connsiteY250" fmla="*/ 525160 h 2297526"/>
                    <a:gd name="connsiteX251" fmla="*/ 454375 w 1214975"/>
                    <a:gd name="connsiteY251" fmla="*/ 523049 h 2297526"/>
                    <a:gd name="connsiteX252" fmla="*/ 454380 w 1214975"/>
                    <a:gd name="connsiteY252" fmla="*/ 523054 h 2297526"/>
                    <a:gd name="connsiteX253" fmla="*/ 454380 w 1214975"/>
                    <a:gd name="connsiteY253" fmla="*/ 523054 h 2297526"/>
                    <a:gd name="connsiteX254" fmla="*/ 456492 w 1214975"/>
                    <a:gd name="connsiteY254" fmla="*/ 549452 h 2297526"/>
                    <a:gd name="connsiteX255" fmla="*/ 456487 w 1214975"/>
                    <a:gd name="connsiteY255" fmla="*/ 549457 h 2297526"/>
                    <a:gd name="connsiteX256" fmla="*/ 456487 w 1214975"/>
                    <a:gd name="connsiteY256" fmla="*/ 549457 h 2297526"/>
                    <a:gd name="connsiteX257" fmla="*/ 442443 w 1214975"/>
                    <a:gd name="connsiteY257" fmla="*/ 556011 h 2297526"/>
                    <a:gd name="connsiteX258" fmla="*/ 442443 w 1214975"/>
                    <a:gd name="connsiteY258" fmla="*/ 556011 h 2297526"/>
                    <a:gd name="connsiteX259" fmla="*/ 429896 w 1214975"/>
                    <a:gd name="connsiteY259" fmla="*/ 551798 h 2297526"/>
                    <a:gd name="connsiteX260" fmla="*/ 485512 w 1214975"/>
                    <a:gd name="connsiteY260" fmla="*/ 489207 h 2297526"/>
                    <a:gd name="connsiteX261" fmla="*/ 484622 w 1214975"/>
                    <a:gd name="connsiteY261" fmla="*/ 463787 h 2297526"/>
                    <a:gd name="connsiteX262" fmla="*/ 484622 w 1214975"/>
                    <a:gd name="connsiteY262" fmla="*/ 463787 h 2297526"/>
                    <a:gd name="connsiteX263" fmla="*/ 511073 w 1214975"/>
                    <a:gd name="connsiteY263" fmla="*/ 461867 h 2297526"/>
                    <a:gd name="connsiteX264" fmla="*/ 511073 w 1214975"/>
                    <a:gd name="connsiteY264" fmla="*/ 461867 h 2297526"/>
                    <a:gd name="connsiteX265" fmla="*/ 512215 w 1214975"/>
                    <a:gd name="connsiteY265" fmla="*/ 487531 h 2297526"/>
                    <a:gd name="connsiteX266" fmla="*/ 511915 w 1214975"/>
                    <a:gd name="connsiteY266" fmla="*/ 487849 h 2297526"/>
                    <a:gd name="connsiteX267" fmla="*/ 511915 w 1214975"/>
                    <a:gd name="connsiteY267" fmla="*/ 487849 h 2297526"/>
                    <a:gd name="connsiteX268" fmla="*/ 498245 w 1214975"/>
                    <a:gd name="connsiteY268" fmla="*/ 493982 h 2297526"/>
                    <a:gd name="connsiteX269" fmla="*/ 498245 w 1214975"/>
                    <a:gd name="connsiteY269" fmla="*/ 493982 h 2297526"/>
                    <a:gd name="connsiteX270" fmla="*/ 485325 w 1214975"/>
                    <a:gd name="connsiteY270" fmla="*/ 489441 h 2297526"/>
                    <a:gd name="connsiteX271" fmla="*/ 543655 w 1214975"/>
                    <a:gd name="connsiteY271" fmla="*/ 427599 h 2297526"/>
                    <a:gd name="connsiteX272" fmla="*/ 544058 w 1214975"/>
                    <a:gd name="connsiteY272" fmla="*/ 401121 h 2297526"/>
                    <a:gd name="connsiteX273" fmla="*/ 544077 w 1214975"/>
                    <a:gd name="connsiteY273" fmla="*/ 401102 h 2297526"/>
                    <a:gd name="connsiteX274" fmla="*/ 544077 w 1214975"/>
                    <a:gd name="connsiteY274" fmla="*/ 401102 h 2297526"/>
                    <a:gd name="connsiteX275" fmla="*/ 570555 w 1214975"/>
                    <a:gd name="connsiteY275" fmla="*/ 401505 h 2297526"/>
                    <a:gd name="connsiteX276" fmla="*/ 570574 w 1214975"/>
                    <a:gd name="connsiteY276" fmla="*/ 401524 h 2297526"/>
                    <a:gd name="connsiteX277" fmla="*/ 570574 w 1214975"/>
                    <a:gd name="connsiteY277" fmla="*/ 401524 h 2297526"/>
                    <a:gd name="connsiteX278" fmla="*/ 570152 w 1214975"/>
                    <a:gd name="connsiteY278" fmla="*/ 427974 h 2297526"/>
                    <a:gd name="connsiteX279" fmla="*/ 570152 w 1214975"/>
                    <a:gd name="connsiteY279" fmla="*/ 427974 h 2297526"/>
                    <a:gd name="connsiteX280" fmla="*/ 557091 w 1214975"/>
                    <a:gd name="connsiteY280" fmla="*/ 433264 h 2297526"/>
                    <a:gd name="connsiteX281" fmla="*/ 557091 w 1214975"/>
                    <a:gd name="connsiteY281" fmla="*/ 433264 h 2297526"/>
                    <a:gd name="connsiteX282" fmla="*/ 543655 w 1214975"/>
                    <a:gd name="connsiteY282" fmla="*/ 427599 h 2297526"/>
                    <a:gd name="connsiteX283" fmla="*/ 604842 w 1214975"/>
                    <a:gd name="connsiteY283" fmla="*/ 369783 h 2297526"/>
                    <a:gd name="connsiteX284" fmla="*/ 606480 w 1214975"/>
                    <a:gd name="connsiteY284" fmla="*/ 343380 h 2297526"/>
                    <a:gd name="connsiteX285" fmla="*/ 606480 w 1214975"/>
                    <a:gd name="connsiteY285" fmla="*/ 343380 h 2297526"/>
                    <a:gd name="connsiteX286" fmla="*/ 632912 w 1214975"/>
                    <a:gd name="connsiteY286" fmla="*/ 345000 h 2297526"/>
                    <a:gd name="connsiteX287" fmla="*/ 632930 w 1214975"/>
                    <a:gd name="connsiteY287" fmla="*/ 345019 h 2297526"/>
                    <a:gd name="connsiteX288" fmla="*/ 632930 w 1214975"/>
                    <a:gd name="connsiteY288" fmla="*/ 345019 h 2297526"/>
                    <a:gd name="connsiteX289" fmla="*/ 631268 w 1214975"/>
                    <a:gd name="connsiteY289" fmla="*/ 371450 h 2297526"/>
                    <a:gd name="connsiteX290" fmla="*/ 631245 w 1214975"/>
                    <a:gd name="connsiteY290" fmla="*/ 371469 h 2297526"/>
                    <a:gd name="connsiteX291" fmla="*/ 631245 w 1214975"/>
                    <a:gd name="connsiteY291" fmla="*/ 371469 h 2297526"/>
                    <a:gd name="connsiteX292" fmla="*/ 618886 w 1214975"/>
                    <a:gd name="connsiteY292" fmla="*/ 376150 h 2297526"/>
                    <a:gd name="connsiteX293" fmla="*/ 618886 w 1214975"/>
                    <a:gd name="connsiteY293" fmla="*/ 376150 h 2297526"/>
                    <a:gd name="connsiteX294" fmla="*/ 604842 w 1214975"/>
                    <a:gd name="connsiteY294" fmla="*/ 369971 h 2297526"/>
                    <a:gd name="connsiteX295" fmla="*/ 668697 w 1214975"/>
                    <a:gd name="connsiteY295" fmla="*/ 315245 h 2297526"/>
                    <a:gd name="connsiteX296" fmla="*/ 671599 w 1214975"/>
                    <a:gd name="connsiteY296" fmla="*/ 288935 h 2297526"/>
                    <a:gd name="connsiteX297" fmla="*/ 671599 w 1214975"/>
                    <a:gd name="connsiteY297" fmla="*/ 288935 h 2297526"/>
                    <a:gd name="connsiteX298" fmla="*/ 697909 w 1214975"/>
                    <a:gd name="connsiteY298" fmla="*/ 291884 h 2297526"/>
                    <a:gd name="connsiteX299" fmla="*/ 697909 w 1214975"/>
                    <a:gd name="connsiteY299" fmla="*/ 291884 h 2297526"/>
                    <a:gd name="connsiteX300" fmla="*/ 695006 w 1214975"/>
                    <a:gd name="connsiteY300" fmla="*/ 318194 h 2297526"/>
                    <a:gd name="connsiteX301" fmla="*/ 695006 w 1214975"/>
                    <a:gd name="connsiteY301" fmla="*/ 318194 h 2297526"/>
                    <a:gd name="connsiteX302" fmla="*/ 683303 w 1214975"/>
                    <a:gd name="connsiteY302" fmla="*/ 322314 h 2297526"/>
                    <a:gd name="connsiteX303" fmla="*/ 683303 w 1214975"/>
                    <a:gd name="connsiteY303" fmla="*/ 322314 h 2297526"/>
                    <a:gd name="connsiteX304" fmla="*/ 668697 w 1214975"/>
                    <a:gd name="connsiteY304" fmla="*/ 315245 h 2297526"/>
                    <a:gd name="connsiteX305" fmla="*/ 734986 w 1214975"/>
                    <a:gd name="connsiteY305" fmla="*/ 263749 h 2297526"/>
                    <a:gd name="connsiteX306" fmla="*/ 739199 w 1214975"/>
                    <a:gd name="connsiteY306" fmla="*/ 237626 h 2297526"/>
                    <a:gd name="connsiteX307" fmla="*/ 739199 w 1214975"/>
                    <a:gd name="connsiteY307" fmla="*/ 237626 h 2297526"/>
                    <a:gd name="connsiteX308" fmla="*/ 765321 w 1214975"/>
                    <a:gd name="connsiteY308" fmla="*/ 241793 h 2297526"/>
                    <a:gd name="connsiteX309" fmla="*/ 765321 w 1214975"/>
                    <a:gd name="connsiteY309" fmla="*/ 241793 h 2297526"/>
                    <a:gd name="connsiteX310" fmla="*/ 761174 w 1214975"/>
                    <a:gd name="connsiteY310" fmla="*/ 267948 h 2297526"/>
                    <a:gd name="connsiteX311" fmla="*/ 761155 w 1214975"/>
                    <a:gd name="connsiteY311" fmla="*/ 267962 h 2297526"/>
                    <a:gd name="connsiteX312" fmla="*/ 761155 w 1214975"/>
                    <a:gd name="connsiteY312" fmla="*/ 267962 h 2297526"/>
                    <a:gd name="connsiteX313" fmla="*/ 750200 w 1214975"/>
                    <a:gd name="connsiteY313" fmla="*/ 271520 h 2297526"/>
                    <a:gd name="connsiteX314" fmla="*/ 750200 w 1214975"/>
                    <a:gd name="connsiteY314" fmla="*/ 271520 h 2297526"/>
                    <a:gd name="connsiteX315" fmla="*/ 734986 w 1214975"/>
                    <a:gd name="connsiteY315" fmla="*/ 263749 h 2297526"/>
                    <a:gd name="connsiteX316" fmla="*/ 803943 w 1214975"/>
                    <a:gd name="connsiteY316" fmla="*/ 215062 h 2297526"/>
                    <a:gd name="connsiteX317" fmla="*/ 809374 w 1214975"/>
                    <a:gd name="connsiteY317" fmla="*/ 189174 h 2297526"/>
                    <a:gd name="connsiteX318" fmla="*/ 809374 w 1214975"/>
                    <a:gd name="connsiteY318" fmla="*/ 189174 h 2297526"/>
                    <a:gd name="connsiteX319" fmla="*/ 835295 w 1214975"/>
                    <a:gd name="connsiteY319" fmla="*/ 194586 h 2297526"/>
                    <a:gd name="connsiteX320" fmla="*/ 835309 w 1214975"/>
                    <a:gd name="connsiteY320" fmla="*/ 194604 h 2297526"/>
                    <a:gd name="connsiteX321" fmla="*/ 835309 w 1214975"/>
                    <a:gd name="connsiteY321" fmla="*/ 194604 h 2297526"/>
                    <a:gd name="connsiteX322" fmla="*/ 829878 w 1214975"/>
                    <a:gd name="connsiteY322" fmla="*/ 220492 h 2297526"/>
                    <a:gd name="connsiteX323" fmla="*/ 829878 w 1214975"/>
                    <a:gd name="connsiteY323" fmla="*/ 220492 h 2297526"/>
                    <a:gd name="connsiteX324" fmla="*/ 819626 w 1214975"/>
                    <a:gd name="connsiteY324" fmla="*/ 223582 h 2297526"/>
                    <a:gd name="connsiteX325" fmla="*/ 819626 w 1214975"/>
                    <a:gd name="connsiteY325" fmla="*/ 223582 h 2297526"/>
                    <a:gd name="connsiteX326" fmla="*/ 803943 w 1214975"/>
                    <a:gd name="connsiteY326" fmla="*/ 215062 h 2297526"/>
                    <a:gd name="connsiteX327" fmla="*/ 875054 w 1214975"/>
                    <a:gd name="connsiteY327" fmla="*/ 170120 h 2297526"/>
                    <a:gd name="connsiteX328" fmla="*/ 881711 w 1214975"/>
                    <a:gd name="connsiteY328" fmla="*/ 144488 h 2297526"/>
                    <a:gd name="connsiteX329" fmla="*/ 881749 w 1214975"/>
                    <a:gd name="connsiteY329" fmla="*/ 144466 h 2297526"/>
                    <a:gd name="connsiteX330" fmla="*/ 881749 w 1214975"/>
                    <a:gd name="connsiteY330" fmla="*/ 144466 h 2297526"/>
                    <a:gd name="connsiteX331" fmla="*/ 907356 w 1214975"/>
                    <a:gd name="connsiteY331" fmla="*/ 151113 h 2297526"/>
                    <a:gd name="connsiteX332" fmla="*/ 907356 w 1214975"/>
                    <a:gd name="connsiteY332" fmla="*/ 151113 h 2297526"/>
                    <a:gd name="connsiteX333" fmla="*/ 900732 w 1214975"/>
                    <a:gd name="connsiteY333" fmla="*/ 176754 h 2297526"/>
                    <a:gd name="connsiteX334" fmla="*/ 900709 w 1214975"/>
                    <a:gd name="connsiteY334" fmla="*/ 176768 h 2297526"/>
                    <a:gd name="connsiteX335" fmla="*/ 900709 w 1214975"/>
                    <a:gd name="connsiteY335" fmla="*/ 176768 h 2297526"/>
                    <a:gd name="connsiteX336" fmla="*/ 891346 w 1214975"/>
                    <a:gd name="connsiteY336" fmla="*/ 179342 h 2297526"/>
                    <a:gd name="connsiteX337" fmla="*/ 891346 w 1214975"/>
                    <a:gd name="connsiteY337" fmla="*/ 179342 h 2297526"/>
                    <a:gd name="connsiteX338" fmla="*/ 875054 w 1214975"/>
                    <a:gd name="connsiteY338" fmla="*/ 170120 h 2297526"/>
                    <a:gd name="connsiteX339" fmla="*/ 948272 w 1214975"/>
                    <a:gd name="connsiteY339" fmla="*/ 128408 h 2297526"/>
                    <a:gd name="connsiteX340" fmla="*/ 956174 w 1214975"/>
                    <a:gd name="connsiteY340" fmla="*/ 103133 h 2297526"/>
                    <a:gd name="connsiteX341" fmla="*/ 956184 w 1214975"/>
                    <a:gd name="connsiteY341" fmla="*/ 103129 h 2297526"/>
                    <a:gd name="connsiteX342" fmla="*/ 956184 w 1214975"/>
                    <a:gd name="connsiteY342" fmla="*/ 103129 h 2297526"/>
                    <a:gd name="connsiteX343" fmla="*/ 981459 w 1214975"/>
                    <a:gd name="connsiteY343" fmla="*/ 111032 h 2297526"/>
                    <a:gd name="connsiteX344" fmla="*/ 981463 w 1214975"/>
                    <a:gd name="connsiteY344" fmla="*/ 111040 h 2297526"/>
                    <a:gd name="connsiteX345" fmla="*/ 981463 w 1214975"/>
                    <a:gd name="connsiteY345" fmla="*/ 111040 h 2297526"/>
                    <a:gd name="connsiteX346" fmla="*/ 973561 w 1214975"/>
                    <a:gd name="connsiteY346" fmla="*/ 136316 h 2297526"/>
                    <a:gd name="connsiteX347" fmla="*/ 973552 w 1214975"/>
                    <a:gd name="connsiteY347" fmla="*/ 136320 h 2297526"/>
                    <a:gd name="connsiteX348" fmla="*/ 973552 w 1214975"/>
                    <a:gd name="connsiteY348" fmla="*/ 136320 h 2297526"/>
                    <a:gd name="connsiteX349" fmla="*/ 964891 w 1214975"/>
                    <a:gd name="connsiteY349" fmla="*/ 138427 h 2297526"/>
                    <a:gd name="connsiteX350" fmla="*/ 964891 w 1214975"/>
                    <a:gd name="connsiteY350" fmla="*/ 138427 h 2297526"/>
                    <a:gd name="connsiteX351" fmla="*/ 948272 w 1214975"/>
                    <a:gd name="connsiteY351" fmla="*/ 128268 h 2297526"/>
                    <a:gd name="connsiteX352" fmla="*/ 1023409 w 1214975"/>
                    <a:gd name="connsiteY352" fmla="*/ 90302 h 2297526"/>
                    <a:gd name="connsiteX353" fmla="*/ 1032458 w 1214975"/>
                    <a:gd name="connsiteY353" fmla="*/ 65413 h 2297526"/>
                    <a:gd name="connsiteX354" fmla="*/ 1032491 w 1214975"/>
                    <a:gd name="connsiteY354" fmla="*/ 65396 h 2297526"/>
                    <a:gd name="connsiteX355" fmla="*/ 1032491 w 1214975"/>
                    <a:gd name="connsiteY355" fmla="*/ 65396 h 2297526"/>
                    <a:gd name="connsiteX356" fmla="*/ 1057350 w 1214975"/>
                    <a:gd name="connsiteY356" fmla="*/ 74478 h 2297526"/>
                    <a:gd name="connsiteX357" fmla="*/ 1057350 w 1214975"/>
                    <a:gd name="connsiteY357" fmla="*/ 74478 h 2297526"/>
                    <a:gd name="connsiteX358" fmla="*/ 1048300 w 1214975"/>
                    <a:gd name="connsiteY358" fmla="*/ 99367 h 2297526"/>
                    <a:gd name="connsiteX359" fmla="*/ 1048268 w 1214975"/>
                    <a:gd name="connsiteY359" fmla="*/ 99384 h 2297526"/>
                    <a:gd name="connsiteX360" fmla="*/ 1048268 w 1214975"/>
                    <a:gd name="connsiteY360" fmla="*/ 99384 h 2297526"/>
                    <a:gd name="connsiteX361" fmla="*/ 1040403 w 1214975"/>
                    <a:gd name="connsiteY361" fmla="*/ 101116 h 2297526"/>
                    <a:gd name="connsiteX362" fmla="*/ 1040403 w 1214975"/>
                    <a:gd name="connsiteY362" fmla="*/ 101116 h 2297526"/>
                    <a:gd name="connsiteX363" fmla="*/ 1023409 w 1214975"/>
                    <a:gd name="connsiteY363" fmla="*/ 90161 h 2297526"/>
                    <a:gd name="connsiteX364" fmla="*/ 1100138 w 1214975"/>
                    <a:gd name="connsiteY364" fmla="*/ 55612 h 2297526"/>
                    <a:gd name="connsiteX365" fmla="*/ 1110367 w 1214975"/>
                    <a:gd name="connsiteY365" fmla="*/ 31185 h 2297526"/>
                    <a:gd name="connsiteX366" fmla="*/ 1110390 w 1214975"/>
                    <a:gd name="connsiteY366" fmla="*/ 31175 h 2297526"/>
                    <a:gd name="connsiteX367" fmla="*/ 1110390 w 1214975"/>
                    <a:gd name="connsiteY367" fmla="*/ 31175 h 2297526"/>
                    <a:gd name="connsiteX368" fmla="*/ 1134780 w 1214975"/>
                    <a:gd name="connsiteY368" fmla="*/ 41427 h 2297526"/>
                    <a:gd name="connsiteX369" fmla="*/ 1134780 w 1214975"/>
                    <a:gd name="connsiteY369" fmla="*/ 41427 h 2297526"/>
                    <a:gd name="connsiteX370" fmla="*/ 1124575 w 1214975"/>
                    <a:gd name="connsiteY370" fmla="*/ 65864 h 2297526"/>
                    <a:gd name="connsiteX371" fmla="*/ 1124575 w 1214975"/>
                    <a:gd name="connsiteY371" fmla="*/ 65864 h 2297526"/>
                    <a:gd name="connsiteX372" fmla="*/ 1124575 w 1214975"/>
                    <a:gd name="connsiteY372" fmla="*/ 65864 h 2297526"/>
                    <a:gd name="connsiteX373" fmla="*/ 1117459 w 1214975"/>
                    <a:gd name="connsiteY373" fmla="*/ 67269 h 2297526"/>
                    <a:gd name="connsiteX374" fmla="*/ 1117459 w 1214975"/>
                    <a:gd name="connsiteY374" fmla="*/ 67269 h 2297526"/>
                    <a:gd name="connsiteX375" fmla="*/ 1100138 w 1214975"/>
                    <a:gd name="connsiteY375" fmla="*/ 55612 h 2297526"/>
                    <a:gd name="connsiteX376" fmla="*/ 1178646 w 1214975"/>
                    <a:gd name="connsiteY376" fmla="*/ 24995 h 2297526"/>
                    <a:gd name="connsiteX377" fmla="*/ 1190012 w 1214975"/>
                    <a:gd name="connsiteY377" fmla="*/ 1077 h 2297526"/>
                    <a:gd name="connsiteX378" fmla="*/ 1190021 w 1214975"/>
                    <a:gd name="connsiteY378" fmla="*/ 1073 h 2297526"/>
                    <a:gd name="connsiteX379" fmla="*/ 1190021 w 1214975"/>
                    <a:gd name="connsiteY379" fmla="*/ 1073 h 2297526"/>
                    <a:gd name="connsiteX380" fmla="*/ 1213897 w 1214975"/>
                    <a:gd name="connsiteY380" fmla="*/ 12449 h 2297526"/>
                    <a:gd name="connsiteX381" fmla="*/ 1213897 w 1214975"/>
                    <a:gd name="connsiteY381" fmla="*/ 12449 h 2297526"/>
                    <a:gd name="connsiteX382" fmla="*/ 1202568 w 1214975"/>
                    <a:gd name="connsiteY382" fmla="*/ 36325 h 2297526"/>
                    <a:gd name="connsiteX383" fmla="*/ 1202568 w 1214975"/>
                    <a:gd name="connsiteY383" fmla="*/ 36325 h 2297526"/>
                    <a:gd name="connsiteX384" fmla="*/ 1196295 w 1214975"/>
                    <a:gd name="connsiteY384" fmla="*/ 37448 h 2297526"/>
                    <a:gd name="connsiteX385" fmla="*/ 1196295 w 1214975"/>
                    <a:gd name="connsiteY385" fmla="*/ 37448 h 2297526"/>
                    <a:gd name="connsiteX386" fmla="*/ 1178646 w 1214975"/>
                    <a:gd name="connsiteY386" fmla="*/ 24995 h 2297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</a:cxnLst>
                  <a:rect l="l" t="t" r="r" b="b"/>
                  <a:pathLst>
                    <a:path w="1214975" h="2297526">
                      <a:moveTo>
                        <a:pt x="103647" y="2285100"/>
                      </a:moveTo>
                      <a:lnTo>
                        <a:pt x="103647" y="2285100"/>
                      </a:lnTo>
                      <a:cubicBezTo>
                        <a:pt x="100136" y="2285100"/>
                        <a:pt x="105239" y="2264549"/>
                        <a:pt x="115023" y="2261084"/>
                      </a:cubicBezTo>
                      <a:lnTo>
                        <a:pt x="115023" y="2261084"/>
                      </a:lnTo>
                      <a:cubicBezTo>
                        <a:pt x="124743" y="2257643"/>
                        <a:pt x="135416" y="2262709"/>
                        <a:pt x="138898" y="2272413"/>
                      </a:cubicBezTo>
                      <a:lnTo>
                        <a:pt x="138898" y="2272413"/>
                      </a:lnTo>
                      <a:cubicBezTo>
                        <a:pt x="142335" y="2282146"/>
                        <a:pt x="137247" y="2292824"/>
                        <a:pt x="127522" y="2296289"/>
                      </a:cubicBezTo>
                      <a:lnTo>
                        <a:pt x="127522" y="2296289"/>
                      </a:lnTo>
                      <a:cubicBezTo>
                        <a:pt x="125531" y="2297038"/>
                        <a:pt x="123424" y="2297436"/>
                        <a:pt x="121296" y="2297459"/>
                      </a:cubicBezTo>
                      <a:lnTo>
                        <a:pt x="121296" y="2297459"/>
                      </a:lnTo>
                      <a:cubicBezTo>
                        <a:pt x="113188" y="2298189"/>
                        <a:pt x="105735" y="2292970"/>
                        <a:pt x="103647" y="2285100"/>
                      </a:cubicBezTo>
                      <a:close/>
                      <a:moveTo>
                        <a:pt x="77056" y="2204018"/>
                      </a:moveTo>
                      <a:cubicBezTo>
                        <a:pt x="74023" y="2194130"/>
                        <a:pt x="79580" y="2183658"/>
                        <a:pt x="89467" y="2180624"/>
                      </a:cubicBezTo>
                      <a:cubicBezTo>
                        <a:pt x="89481" y="2180620"/>
                        <a:pt x="89495" y="2180615"/>
                        <a:pt x="89509" y="2180610"/>
                      </a:cubicBezTo>
                      <a:lnTo>
                        <a:pt x="89509" y="2180610"/>
                      </a:lnTo>
                      <a:cubicBezTo>
                        <a:pt x="99399" y="2177586"/>
                        <a:pt x="109868" y="2183148"/>
                        <a:pt x="112894" y="2193040"/>
                      </a:cubicBezTo>
                      <a:cubicBezTo>
                        <a:pt x="112902" y="2193063"/>
                        <a:pt x="112909" y="2193086"/>
                        <a:pt x="112916" y="2193110"/>
                      </a:cubicBezTo>
                      <a:lnTo>
                        <a:pt x="112916" y="2193110"/>
                      </a:lnTo>
                      <a:cubicBezTo>
                        <a:pt x="115949" y="2202997"/>
                        <a:pt x="110393" y="2213469"/>
                        <a:pt x="100506" y="2216503"/>
                      </a:cubicBezTo>
                      <a:cubicBezTo>
                        <a:pt x="100492" y="2216508"/>
                        <a:pt x="100478" y="2216512"/>
                        <a:pt x="100464" y="2216517"/>
                      </a:cubicBezTo>
                      <a:lnTo>
                        <a:pt x="100464" y="2216517"/>
                      </a:lnTo>
                      <a:cubicBezTo>
                        <a:pt x="98703" y="2217051"/>
                        <a:pt x="96873" y="2217322"/>
                        <a:pt x="95033" y="2217313"/>
                      </a:cubicBezTo>
                      <a:lnTo>
                        <a:pt x="95033" y="2217313"/>
                      </a:lnTo>
                      <a:cubicBezTo>
                        <a:pt x="86762" y="2217336"/>
                        <a:pt x="79455" y="2211934"/>
                        <a:pt x="77056" y="2204018"/>
                      </a:cubicBezTo>
                      <a:close/>
                      <a:moveTo>
                        <a:pt x="54258" y="2121999"/>
                      </a:moveTo>
                      <a:cubicBezTo>
                        <a:pt x="51579" y="2111789"/>
                        <a:pt x="57643" y="2101335"/>
                        <a:pt x="67834" y="2098592"/>
                      </a:cubicBezTo>
                      <a:lnTo>
                        <a:pt x="67834" y="2098592"/>
                      </a:lnTo>
                      <a:cubicBezTo>
                        <a:pt x="77703" y="2096176"/>
                        <a:pt x="87724" y="2101953"/>
                        <a:pt x="90586" y="2111700"/>
                      </a:cubicBezTo>
                      <a:lnTo>
                        <a:pt x="90586" y="2111700"/>
                      </a:lnTo>
                      <a:cubicBezTo>
                        <a:pt x="93079" y="2121882"/>
                        <a:pt x="87086" y="2132214"/>
                        <a:pt x="77010" y="2135107"/>
                      </a:cubicBezTo>
                      <a:lnTo>
                        <a:pt x="77010" y="2135107"/>
                      </a:lnTo>
                      <a:cubicBezTo>
                        <a:pt x="75488" y="2135566"/>
                        <a:pt x="73916" y="2135832"/>
                        <a:pt x="72328" y="2135903"/>
                      </a:cubicBezTo>
                      <a:lnTo>
                        <a:pt x="72328" y="2135903"/>
                      </a:lnTo>
                      <a:cubicBezTo>
                        <a:pt x="63852" y="2135893"/>
                        <a:pt x="56440" y="2130191"/>
                        <a:pt x="54258" y="2121999"/>
                      </a:cubicBezTo>
                      <a:close/>
                      <a:moveTo>
                        <a:pt x="35532" y="2038950"/>
                      </a:moveTo>
                      <a:cubicBezTo>
                        <a:pt x="33493" y="2028815"/>
                        <a:pt x="40052" y="2018946"/>
                        <a:pt x="50185" y="2016900"/>
                      </a:cubicBezTo>
                      <a:lnTo>
                        <a:pt x="50185" y="2016900"/>
                      </a:lnTo>
                      <a:cubicBezTo>
                        <a:pt x="60304" y="2014859"/>
                        <a:pt x="70167" y="2021390"/>
                        <a:pt x="72235" y="2031506"/>
                      </a:cubicBezTo>
                      <a:lnTo>
                        <a:pt x="72235" y="2031506"/>
                      </a:lnTo>
                      <a:cubicBezTo>
                        <a:pt x="74305" y="2041637"/>
                        <a:pt x="67768" y="2051529"/>
                        <a:pt x="57636" y="2053603"/>
                      </a:cubicBezTo>
                      <a:cubicBezTo>
                        <a:pt x="57633" y="2053603"/>
                        <a:pt x="57631" y="2053603"/>
                        <a:pt x="57628" y="2053603"/>
                      </a:cubicBezTo>
                      <a:lnTo>
                        <a:pt x="57628" y="2053603"/>
                      </a:lnTo>
                      <a:cubicBezTo>
                        <a:pt x="56394" y="2053842"/>
                        <a:pt x="55140" y="2053968"/>
                        <a:pt x="53883" y="2053977"/>
                      </a:cubicBezTo>
                      <a:lnTo>
                        <a:pt x="53883" y="2053977"/>
                      </a:lnTo>
                      <a:cubicBezTo>
                        <a:pt x="44899" y="2054066"/>
                        <a:pt x="37119" y="2047756"/>
                        <a:pt x="35345" y="2038950"/>
                      </a:cubicBezTo>
                      <a:close/>
                      <a:moveTo>
                        <a:pt x="20458" y="1955106"/>
                      </a:moveTo>
                      <a:cubicBezTo>
                        <a:pt x="18891" y="1944881"/>
                        <a:pt x="25909" y="1935326"/>
                        <a:pt x="36131" y="1933758"/>
                      </a:cubicBezTo>
                      <a:cubicBezTo>
                        <a:pt x="36134" y="1933758"/>
                        <a:pt x="36138" y="1933758"/>
                        <a:pt x="36141" y="1933758"/>
                      </a:cubicBezTo>
                      <a:lnTo>
                        <a:pt x="36141" y="1933758"/>
                      </a:lnTo>
                      <a:cubicBezTo>
                        <a:pt x="46363" y="1932190"/>
                        <a:pt x="55920" y="1939207"/>
                        <a:pt x="57487" y="1949432"/>
                      </a:cubicBezTo>
                      <a:cubicBezTo>
                        <a:pt x="57487" y="1949436"/>
                        <a:pt x="57488" y="1949436"/>
                        <a:pt x="57488" y="1949441"/>
                      </a:cubicBezTo>
                      <a:lnTo>
                        <a:pt x="57488" y="1949441"/>
                      </a:lnTo>
                      <a:cubicBezTo>
                        <a:pt x="59054" y="1959665"/>
                        <a:pt x="52037" y="1969220"/>
                        <a:pt x="41815" y="1970788"/>
                      </a:cubicBezTo>
                      <a:cubicBezTo>
                        <a:pt x="41811" y="1970788"/>
                        <a:pt x="41808" y="1970788"/>
                        <a:pt x="41805" y="1970788"/>
                      </a:cubicBezTo>
                      <a:lnTo>
                        <a:pt x="41805" y="1970788"/>
                      </a:lnTo>
                      <a:cubicBezTo>
                        <a:pt x="40855" y="1970859"/>
                        <a:pt x="39900" y="1970859"/>
                        <a:pt x="38950" y="1970788"/>
                      </a:cubicBezTo>
                      <a:lnTo>
                        <a:pt x="38950" y="1970788"/>
                      </a:lnTo>
                      <a:cubicBezTo>
                        <a:pt x="29776" y="1970798"/>
                        <a:pt x="21948" y="1964155"/>
                        <a:pt x="20458" y="1955106"/>
                      </a:cubicBezTo>
                      <a:close/>
                      <a:moveTo>
                        <a:pt x="9363" y="1870652"/>
                      </a:moveTo>
                      <a:cubicBezTo>
                        <a:pt x="8275" y="1860367"/>
                        <a:pt x="15730" y="1851150"/>
                        <a:pt x="26015" y="1850059"/>
                      </a:cubicBezTo>
                      <a:cubicBezTo>
                        <a:pt x="26035" y="1850059"/>
                        <a:pt x="26055" y="1850054"/>
                        <a:pt x="26076" y="1850054"/>
                      </a:cubicBezTo>
                      <a:lnTo>
                        <a:pt x="26076" y="1850054"/>
                      </a:lnTo>
                      <a:cubicBezTo>
                        <a:pt x="36352" y="1848888"/>
                        <a:pt x="45626" y="1856276"/>
                        <a:pt x="46791" y="1866551"/>
                      </a:cubicBezTo>
                      <a:cubicBezTo>
                        <a:pt x="46799" y="1866622"/>
                        <a:pt x="46807" y="1866697"/>
                        <a:pt x="46814" y="1866767"/>
                      </a:cubicBezTo>
                      <a:lnTo>
                        <a:pt x="46814" y="1866767"/>
                      </a:lnTo>
                      <a:cubicBezTo>
                        <a:pt x="47878" y="1877042"/>
                        <a:pt x="40421" y="1886237"/>
                        <a:pt x="30148" y="1887318"/>
                      </a:cubicBezTo>
                      <a:lnTo>
                        <a:pt x="30148" y="1887318"/>
                      </a:lnTo>
                      <a:lnTo>
                        <a:pt x="28182" y="1887318"/>
                      </a:lnTo>
                      <a:lnTo>
                        <a:pt x="28089" y="1887318"/>
                      </a:lnTo>
                      <a:cubicBezTo>
                        <a:pt x="18500" y="1887374"/>
                        <a:pt x="10417" y="1880184"/>
                        <a:pt x="9363" y="1870652"/>
                      </a:cubicBezTo>
                      <a:close/>
                      <a:moveTo>
                        <a:pt x="2762" y="1785778"/>
                      </a:moveTo>
                      <a:cubicBezTo>
                        <a:pt x="2177" y="1775451"/>
                        <a:pt x="10073" y="1766607"/>
                        <a:pt x="20399" y="1766022"/>
                      </a:cubicBezTo>
                      <a:cubicBezTo>
                        <a:pt x="20403" y="1766022"/>
                        <a:pt x="20407" y="1766022"/>
                        <a:pt x="20411" y="1766022"/>
                      </a:cubicBezTo>
                      <a:lnTo>
                        <a:pt x="20411" y="1766022"/>
                      </a:lnTo>
                      <a:cubicBezTo>
                        <a:pt x="30736" y="1765437"/>
                        <a:pt x="39581" y="1773335"/>
                        <a:pt x="40166" y="1783657"/>
                      </a:cubicBezTo>
                      <a:cubicBezTo>
                        <a:pt x="40166" y="1783662"/>
                        <a:pt x="40167" y="1783667"/>
                        <a:pt x="40167" y="1783671"/>
                      </a:cubicBezTo>
                      <a:lnTo>
                        <a:pt x="40167" y="1783671"/>
                      </a:lnTo>
                      <a:cubicBezTo>
                        <a:pt x="40725" y="1793984"/>
                        <a:pt x="32829" y="1802800"/>
                        <a:pt x="22518" y="1803380"/>
                      </a:cubicBezTo>
                      <a:lnTo>
                        <a:pt x="21441" y="1803380"/>
                      </a:lnTo>
                      <a:cubicBezTo>
                        <a:pt x="11540" y="1803375"/>
                        <a:pt x="3356" y="1795660"/>
                        <a:pt x="2762" y="1785778"/>
                      </a:cubicBezTo>
                      <a:close/>
                      <a:moveTo>
                        <a:pt x="0" y="1700342"/>
                      </a:moveTo>
                      <a:cubicBezTo>
                        <a:pt x="0" y="1690000"/>
                        <a:pt x="8384" y="1681616"/>
                        <a:pt x="18726" y="1681616"/>
                      </a:cubicBezTo>
                      <a:lnTo>
                        <a:pt x="18726" y="1681616"/>
                      </a:lnTo>
                      <a:cubicBezTo>
                        <a:pt x="28923" y="1681616"/>
                        <a:pt x="37248" y="1689771"/>
                        <a:pt x="37452" y="1699967"/>
                      </a:cubicBezTo>
                      <a:lnTo>
                        <a:pt x="37452" y="1699967"/>
                      </a:lnTo>
                      <a:cubicBezTo>
                        <a:pt x="37452" y="1710308"/>
                        <a:pt x="29068" y="1718693"/>
                        <a:pt x="18726" y="1718693"/>
                      </a:cubicBezTo>
                      <a:lnTo>
                        <a:pt x="18726" y="1718693"/>
                      </a:lnTo>
                      <a:cubicBezTo>
                        <a:pt x="8528" y="1718693"/>
                        <a:pt x="204" y="1710538"/>
                        <a:pt x="0" y="1700342"/>
                      </a:cubicBezTo>
                      <a:close/>
                      <a:moveTo>
                        <a:pt x="19334" y="1634380"/>
                      </a:moveTo>
                      <a:cubicBezTo>
                        <a:pt x="9252" y="1634240"/>
                        <a:pt x="1192" y="1625954"/>
                        <a:pt x="1333" y="1615870"/>
                      </a:cubicBezTo>
                      <a:cubicBezTo>
                        <a:pt x="1336" y="1615626"/>
                        <a:pt x="1344" y="1615383"/>
                        <a:pt x="1358" y="1615140"/>
                      </a:cubicBezTo>
                      <a:lnTo>
                        <a:pt x="1358" y="1615140"/>
                      </a:lnTo>
                      <a:cubicBezTo>
                        <a:pt x="1838" y="1604850"/>
                        <a:pt x="10540" y="1596882"/>
                        <a:pt x="20832" y="1597303"/>
                      </a:cubicBezTo>
                      <a:lnTo>
                        <a:pt x="20832" y="1597303"/>
                      </a:lnTo>
                      <a:cubicBezTo>
                        <a:pt x="31122" y="1597734"/>
                        <a:pt x="39132" y="1606395"/>
                        <a:pt x="38762" y="1616684"/>
                      </a:cubicBezTo>
                      <a:lnTo>
                        <a:pt x="38762" y="1616684"/>
                      </a:lnTo>
                      <a:cubicBezTo>
                        <a:pt x="38287" y="1626679"/>
                        <a:pt x="30041" y="1634530"/>
                        <a:pt x="20037" y="1634521"/>
                      </a:cubicBezTo>
                      <a:lnTo>
                        <a:pt x="19334" y="1634521"/>
                      </a:lnTo>
                      <a:close/>
                      <a:moveTo>
                        <a:pt x="24016" y="1550629"/>
                      </a:moveTo>
                      <a:cubicBezTo>
                        <a:pt x="13714" y="1549712"/>
                        <a:pt x="6106" y="1540620"/>
                        <a:pt x="7022" y="1530321"/>
                      </a:cubicBezTo>
                      <a:cubicBezTo>
                        <a:pt x="7022" y="1530316"/>
                        <a:pt x="7022" y="1530316"/>
                        <a:pt x="7022" y="1530312"/>
                      </a:cubicBezTo>
                      <a:lnTo>
                        <a:pt x="7022" y="1530312"/>
                      </a:lnTo>
                      <a:cubicBezTo>
                        <a:pt x="7938" y="1520013"/>
                        <a:pt x="17031" y="1512401"/>
                        <a:pt x="27332" y="1513318"/>
                      </a:cubicBezTo>
                      <a:cubicBezTo>
                        <a:pt x="27335" y="1513318"/>
                        <a:pt x="27337" y="1513318"/>
                        <a:pt x="27340" y="1513318"/>
                      </a:cubicBezTo>
                      <a:lnTo>
                        <a:pt x="27340" y="1513318"/>
                      </a:lnTo>
                      <a:cubicBezTo>
                        <a:pt x="37624" y="1514236"/>
                        <a:pt x="45226" y="1523304"/>
                        <a:pt x="44333" y="1533589"/>
                      </a:cubicBezTo>
                      <a:lnTo>
                        <a:pt x="44333" y="1533589"/>
                      </a:lnTo>
                      <a:cubicBezTo>
                        <a:pt x="43482" y="1543284"/>
                        <a:pt x="35342" y="1550713"/>
                        <a:pt x="25607" y="1550676"/>
                      </a:cubicBezTo>
                      <a:lnTo>
                        <a:pt x="23782" y="1550676"/>
                      </a:lnTo>
                      <a:close/>
                      <a:moveTo>
                        <a:pt x="32302" y="1466878"/>
                      </a:moveTo>
                      <a:cubicBezTo>
                        <a:pt x="22056" y="1465474"/>
                        <a:pt x="14886" y="1456032"/>
                        <a:pt x="16288" y="1445788"/>
                      </a:cubicBezTo>
                      <a:cubicBezTo>
                        <a:pt x="16289" y="1445779"/>
                        <a:pt x="16290" y="1445770"/>
                        <a:pt x="16291" y="1445765"/>
                      </a:cubicBezTo>
                      <a:lnTo>
                        <a:pt x="16291" y="1445765"/>
                      </a:lnTo>
                      <a:cubicBezTo>
                        <a:pt x="17513" y="1435494"/>
                        <a:pt x="26828" y="1428158"/>
                        <a:pt x="37097" y="1429380"/>
                      </a:cubicBezTo>
                      <a:cubicBezTo>
                        <a:pt x="37215" y="1429394"/>
                        <a:pt x="37334" y="1429413"/>
                        <a:pt x="37452" y="1429427"/>
                      </a:cubicBezTo>
                      <a:lnTo>
                        <a:pt x="37452" y="1429427"/>
                      </a:lnTo>
                      <a:cubicBezTo>
                        <a:pt x="47701" y="1430808"/>
                        <a:pt x="54890" y="1440236"/>
                        <a:pt x="53510" y="1450484"/>
                      </a:cubicBezTo>
                      <a:cubicBezTo>
                        <a:pt x="53510" y="1450489"/>
                        <a:pt x="53509" y="1450489"/>
                        <a:pt x="53509" y="1450493"/>
                      </a:cubicBezTo>
                      <a:lnTo>
                        <a:pt x="53509" y="1450493"/>
                      </a:lnTo>
                      <a:cubicBezTo>
                        <a:pt x="52236" y="1459837"/>
                        <a:pt x="44213" y="1466775"/>
                        <a:pt x="34783" y="1466691"/>
                      </a:cubicBezTo>
                      <a:lnTo>
                        <a:pt x="34783" y="1466691"/>
                      </a:lnTo>
                      <a:close/>
                      <a:moveTo>
                        <a:pt x="44801" y="1383455"/>
                      </a:moveTo>
                      <a:cubicBezTo>
                        <a:pt x="34645" y="1381559"/>
                        <a:pt x="27941" y="1371798"/>
                        <a:pt x="29821" y="1361640"/>
                      </a:cubicBezTo>
                      <a:lnTo>
                        <a:pt x="29821" y="1361640"/>
                      </a:lnTo>
                      <a:cubicBezTo>
                        <a:pt x="31715" y="1351481"/>
                        <a:pt x="41477" y="1344777"/>
                        <a:pt x="51636" y="1346659"/>
                      </a:cubicBezTo>
                      <a:lnTo>
                        <a:pt x="51636" y="1346659"/>
                      </a:lnTo>
                      <a:cubicBezTo>
                        <a:pt x="61809" y="1348522"/>
                        <a:pt x="68547" y="1358278"/>
                        <a:pt x="66686" y="1368451"/>
                      </a:cubicBezTo>
                      <a:cubicBezTo>
                        <a:pt x="66679" y="1368489"/>
                        <a:pt x="66671" y="1368531"/>
                        <a:pt x="66664" y="1368568"/>
                      </a:cubicBezTo>
                      <a:lnTo>
                        <a:pt x="66664" y="1368568"/>
                      </a:lnTo>
                      <a:cubicBezTo>
                        <a:pt x="65018" y="1377435"/>
                        <a:pt x="57284" y="1383872"/>
                        <a:pt x="48266" y="1383876"/>
                      </a:cubicBezTo>
                      <a:lnTo>
                        <a:pt x="48266" y="1383876"/>
                      </a:lnTo>
                      <a:cubicBezTo>
                        <a:pt x="47095" y="1383806"/>
                        <a:pt x="45934" y="1383619"/>
                        <a:pt x="44801" y="1383315"/>
                      </a:cubicBezTo>
                      <a:close/>
                      <a:moveTo>
                        <a:pt x="61280" y="1300781"/>
                      </a:moveTo>
                      <a:cubicBezTo>
                        <a:pt x="51200" y="1298468"/>
                        <a:pt x="44904" y="1288422"/>
                        <a:pt x="47218" y="1278343"/>
                      </a:cubicBezTo>
                      <a:cubicBezTo>
                        <a:pt x="47224" y="1278315"/>
                        <a:pt x="47230" y="1278291"/>
                        <a:pt x="47236" y="1278263"/>
                      </a:cubicBezTo>
                      <a:lnTo>
                        <a:pt x="47236" y="1278263"/>
                      </a:lnTo>
                      <a:cubicBezTo>
                        <a:pt x="49549" y="1268184"/>
                        <a:pt x="59596" y="1261888"/>
                        <a:pt x="69676" y="1264200"/>
                      </a:cubicBezTo>
                      <a:cubicBezTo>
                        <a:pt x="69702" y="1264205"/>
                        <a:pt x="69728" y="1264214"/>
                        <a:pt x="69753" y="1264219"/>
                      </a:cubicBezTo>
                      <a:lnTo>
                        <a:pt x="69753" y="1264219"/>
                      </a:lnTo>
                      <a:cubicBezTo>
                        <a:pt x="79832" y="1266536"/>
                        <a:pt x="86122" y="1276587"/>
                        <a:pt x="83803" y="1286666"/>
                      </a:cubicBezTo>
                      <a:cubicBezTo>
                        <a:pt x="83801" y="1286676"/>
                        <a:pt x="83800" y="1286680"/>
                        <a:pt x="83798" y="1286690"/>
                      </a:cubicBezTo>
                      <a:lnTo>
                        <a:pt x="83798" y="1286690"/>
                      </a:lnTo>
                      <a:cubicBezTo>
                        <a:pt x="81817" y="1295173"/>
                        <a:pt x="74249" y="1301165"/>
                        <a:pt x="65540" y="1301155"/>
                      </a:cubicBezTo>
                      <a:lnTo>
                        <a:pt x="65540" y="1301155"/>
                      </a:lnTo>
                      <a:cubicBezTo>
                        <a:pt x="64106" y="1301141"/>
                        <a:pt x="62677" y="1300968"/>
                        <a:pt x="61280" y="1300640"/>
                      </a:cubicBezTo>
                      <a:close/>
                      <a:moveTo>
                        <a:pt x="81691" y="1218762"/>
                      </a:moveTo>
                      <a:cubicBezTo>
                        <a:pt x="71744" y="1215930"/>
                        <a:pt x="65976" y="1205575"/>
                        <a:pt x="68807" y="1195627"/>
                      </a:cubicBezTo>
                      <a:cubicBezTo>
                        <a:pt x="68810" y="1195612"/>
                        <a:pt x="68814" y="1195603"/>
                        <a:pt x="68817" y="1195589"/>
                      </a:cubicBezTo>
                      <a:lnTo>
                        <a:pt x="68817" y="1195589"/>
                      </a:lnTo>
                      <a:cubicBezTo>
                        <a:pt x="71673" y="1185669"/>
                        <a:pt x="82017" y="1179934"/>
                        <a:pt x="91943" y="1182762"/>
                      </a:cubicBezTo>
                      <a:lnTo>
                        <a:pt x="91943" y="1182762"/>
                      </a:lnTo>
                      <a:cubicBezTo>
                        <a:pt x="101891" y="1185594"/>
                        <a:pt x="107659" y="1195950"/>
                        <a:pt x="104828" y="1205898"/>
                      </a:cubicBezTo>
                      <a:cubicBezTo>
                        <a:pt x="104824" y="1205912"/>
                        <a:pt x="104821" y="1205921"/>
                        <a:pt x="104817" y="1205935"/>
                      </a:cubicBezTo>
                      <a:lnTo>
                        <a:pt x="104817" y="1205935"/>
                      </a:lnTo>
                      <a:cubicBezTo>
                        <a:pt x="102522" y="1213964"/>
                        <a:pt x="95189" y="1219497"/>
                        <a:pt x="86841" y="1219511"/>
                      </a:cubicBezTo>
                      <a:lnTo>
                        <a:pt x="86841" y="1219511"/>
                      </a:lnTo>
                      <a:cubicBezTo>
                        <a:pt x="85096" y="1219520"/>
                        <a:pt x="83361" y="1219268"/>
                        <a:pt x="81691" y="1218762"/>
                      </a:cubicBezTo>
                      <a:close/>
                      <a:moveTo>
                        <a:pt x="105894" y="1138054"/>
                      </a:moveTo>
                      <a:cubicBezTo>
                        <a:pt x="96096" y="1134744"/>
                        <a:pt x="90834" y="1124122"/>
                        <a:pt x="94143" y="1114324"/>
                      </a:cubicBezTo>
                      <a:cubicBezTo>
                        <a:pt x="94143" y="1114319"/>
                        <a:pt x="94143" y="1114319"/>
                        <a:pt x="94144" y="1114319"/>
                      </a:cubicBezTo>
                      <a:lnTo>
                        <a:pt x="94144" y="1114319"/>
                      </a:lnTo>
                      <a:cubicBezTo>
                        <a:pt x="97452" y="1104521"/>
                        <a:pt x="108078" y="1099259"/>
                        <a:pt x="117876" y="1102569"/>
                      </a:cubicBezTo>
                      <a:cubicBezTo>
                        <a:pt x="117877" y="1102569"/>
                        <a:pt x="117878" y="1102569"/>
                        <a:pt x="117879" y="1102569"/>
                      </a:cubicBezTo>
                      <a:lnTo>
                        <a:pt x="117879" y="1102569"/>
                      </a:lnTo>
                      <a:cubicBezTo>
                        <a:pt x="127677" y="1105879"/>
                        <a:pt x="132938" y="1116501"/>
                        <a:pt x="129630" y="1126299"/>
                      </a:cubicBezTo>
                      <a:cubicBezTo>
                        <a:pt x="129629" y="1126304"/>
                        <a:pt x="129629" y="1126304"/>
                        <a:pt x="129629" y="1126304"/>
                      </a:cubicBezTo>
                      <a:lnTo>
                        <a:pt x="129629" y="1126304"/>
                      </a:lnTo>
                      <a:cubicBezTo>
                        <a:pt x="127107" y="1133972"/>
                        <a:pt x="119957" y="1139159"/>
                        <a:pt x="111886" y="1139178"/>
                      </a:cubicBezTo>
                      <a:lnTo>
                        <a:pt x="111886" y="1139178"/>
                      </a:lnTo>
                      <a:cubicBezTo>
                        <a:pt x="109847" y="1139154"/>
                        <a:pt x="107825" y="1138803"/>
                        <a:pt x="105894" y="1138148"/>
                      </a:cubicBezTo>
                      <a:close/>
                      <a:moveTo>
                        <a:pt x="133983" y="1058470"/>
                      </a:moveTo>
                      <a:cubicBezTo>
                        <a:pt x="124372" y="1054687"/>
                        <a:pt x="119638" y="1043836"/>
                        <a:pt x="123403" y="1034220"/>
                      </a:cubicBezTo>
                      <a:lnTo>
                        <a:pt x="123403" y="1034220"/>
                      </a:lnTo>
                      <a:cubicBezTo>
                        <a:pt x="127167" y="1024590"/>
                        <a:pt x="138022" y="1019834"/>
                        <a:pt x="147653" y="1023593"/>
                      </a:cubicBezTo>
                      <a:lnTo>
                        <a:pt x="147653" y="1023593"/>
                      </a:lnTo>
                      <a:cubicBezTo>
                        <a:pt x="157288" y="1027347"/>
                        <a:pt x="162055" y="1038204"/>
                        <a:pt x="158299" y="1047843"/>
                      </a:cubicBezTo>
                      <a:cubicBezTo>
                        <a:pt x="158292" y="1047857"/>
                        <a:pt x="158286" y="1047876"/>
                        <a:pt x="158279" y="1047890"/>
                      </a:cubicBezTo>
                      <a:lnTo>
                        <a:pt x="158279" y="1047890"/>
                      </a:lnTo>
                      <a:cubicBezTo>
                        <a:pt x="155464" y="1055071"/>
                        <a:pt x="148532" y="1059790"/>
                        <a:pt x="140818" y="1059781"/>
                      </a:cubicBezTo>
                      <a:lnTo>
                        <a:pt x="140818" y="1059781"/>
                      </a:lnTo>
                      <a:cubicBezTo>
                        <a:pt x="138473" y="1059846"/>
                        <a:pt x="136138" y="1059467"/>
                        <a:pt x="133936" y="1058657"/>
                      </a:cubicBezTo>
                      <a:close/>
                      <a:moveTo>
                        <a:pt x="165770" y="980430"/>
                      </a:moveTo>
                      <a:cubicBezTo>
                        <a:pt x="156374" y="976175"/>
                        <a:pt x="152188" y="965122"/>
                        <a:pt x="156407" y="955712"/>
                      </a:cubicBezTo>
                      <a:lnTo>
                        <a:pt x="156407" y="955712"/>
                      </a:lnTo>
                      <a:cubicBezTo>
                        <a:pt x="160662" y="946316"/>
                        <a:pt x="171713" y="942131"/>
                        <a:pt x="181125" y="946349"/>
                      </a:cubicBezTo>
                      <a:lnTo>
                        <a:pt x="181125" y="946349"/>
                      </a:lnTo>
                      <a:cubicBezTo>
                        <a:pt x="190520" y="950605"/>
                        <a:pt x="194707" y="961658"/>
                        <a:pt x="190488" y="971067"/>
                      </a:cubicBezTo>
                      <a:lnTo>
                        <a:pt x="190488" y="971067"/>
                      </a:lnTo>
                      <a:cubicBezTo>
                        <a:pt x="187479" y="977912"/>
                        <a:pt x="180689" y="982307"/>
                        <a:pt x="173213" y="982256"/>
                      </a:cubicBezTo>
                      <a:lnTo>
                        <a:pt x="173213" y="982256"/>
                      </a:lnTo>
                      <a:cubicBezTo>
                        <a:pt x="170629" y="982242"/>
                        <a:pt x="168076" y="981685"/>
                        <a:pt x="165723" y="980617"/>
                      </a:cubicBezTo>
                      <a:close/>
                      <a:moveTo>
                        <a:pt x="201302" y="904170"/>
                      </a:moveTo>
                      <a:cubicBezTo>
                        <a:pt x="192093" y="899497"/>
                        <a:pt x="188407" y="888248"/>
                        <a:pt x="193062" y="879030"/>
                      </a:cubicBezTo>
                      <a:lnTo>
                        <a:pt x="193062" y="879030"/>
                      </a:lnTo>
                      <a:cubicBezTo>
                        <a:pt x="197720" y="869803"/>
                        <a:pt x="208971" y="866095"/>
                        <a:pt x="218202" y="870744"/>
                      </a:cubicBezTo>
                      <a:lnTo>
                        <a:pt x="218202" y="870744"/>
                      </a:lnTo>
                      <a:cubicBezTo>
                        <a:pt x="227277" y="875468"/>
                        <a:pt x="230882" y="886595"/>
                        <a:pt x="226301" y="895743"/>
                      </a:cubicBezTo>
                      <a:lnTo>
                        <a:pt x="226301" y="895743"/>
                      </a:lnTo>
                      <a:cubicBezTo>
                        <a:pt x="223113" y="902072"/>
                        <a:pt x="216626" y="906056"/>
                        <a:pt x="209541" y="906042"/>
                      </a:cubicBezTo>
                      <a:lnTo>
                        <a:pt x="209541" y="906042"/>
                      </a:lnTo>
                      <a:cubicBezTo>
                        <a:pt x="206688" y="906051"/>
                        <a:pt x="203870" y="905415"/>
                        <a:pt x="201302" y="904170"/>
                      </a:cubicBezTo>
                      <a:close/>
                      <a:moveTo>
                        <a:pt x="240298" y="829267"/>
                      </a:moveTo>
                      <a:cubicBezTo>
                        <a:pt x="231303" y="824173"/>
                        <a:pt x="228139" y="812750"/>
                        <a:pt x="233229" y="803753"/>
                      </a:cubicBezTo>
                      <a:lnTo>
                        <a:pt x="233229" y="803753"/>
                      </a:lnTo>
                      <a:cubicBezTo>
                        <a:pt x="238325" y="794760"/>
                        <a:pt x="249745" y="791595"/>
                        <a:pt x="258743" y="796684"/>
                      </a:cubicBezTo>
                      <a:lnTo>
                        <a:pt x="258743" y="796684"/>
                      </a:lnTo>
                      <a:cubicBezTo>
                        <a:pt x="267738" y="801777"/>
                        <a:pt x="270903" y="813200"/>
                        <a:pt x="265812" y="822197"/>
                      </a:cubicBezTo>
                      <a:lnTo>
                        <a:pt x="265812" y="822197"/>
                      </a:lnTo>
                      <a:cubicBezTo>
                        <a:pt x="262454" y="828017"/>
                        <a:pt x="256237" y="831589"/>
                        <a:pt x="249521" y="831560"/>
                      </a:cubicBezTo>
                      <a:lnTo>
                        <a:pt x="249521" y="831560"/>
                      </a:lnTo>
                      <a:cubicBezTo>
                        <a:pt x="246258" y="831706"/>
                        <a:pt x="243014" y="830994"/>
                        <a:pt x="240111" y="829501"/>
                      </a:cubicBezTo>
                      <a:close/>
                      <a:moveTo>
                        <a:pt x="282759" y="756517"/>
                      </a:moveTo>
                      <a:cubicBezTo>
                        <a:pt x="274009" y="751002"/>
                        <a:pt x="271384" y="739444"/>
                        <a:pt x="276897" y="730689"/>
                      </a:cubicBezTo>
                      <a:cubicBezTo>
                        <a:pt x="276900" y="730685"/>
                        <a:pt x="276904" y="730680"/>
                        <a:pt x="276907" y="730675"/>
                      </a:cubicBezTo>
                      <a:lnTo>
                        <a:pt x="276907" y="730675"/>
                      </a:lnTo>
                      <a:cubicBezTo>
                        <a:pt x="282420" y="721926"/>
                        <a:pt x="293982" y="719300"/>
                        <a:pt x="302732" y="724814"/>
                      </a:cubicBezTo>
                      <a:cubicBezTo>
                        <a:pt x="302738" y="724819"/>
                        <a:pt x="302743" y="724819"/>
                        <a:pt x="302749" y="724824"/>
                      </a:cubicBezTo>
                      <a:lnTo>
                        <a:pt x="302749" y="724824"/>
                      </a:lnTo>
                      <a:cubicBezTo>
                        <a:pt x="311499" y="730338"/>
                        <a:pt x="314124" y="741897"/>
                        <a:pt x="308611" y="750651"/>
                      </a:cubicBezTo>
                      <a:cubicBezTo>
                        <a:pt x="308607" y="750656"/>
                        <a:pt x="308604" y="750660"/>
                        <a:pt x="308600" y="750665"/>
                      </a:cubicBezTo>
                      <a:lnTo>
                        <a:pt x="308600" y="750665"/>
                      </a:lnTo>
                      <a:cubicBezTo>
                        <a:pt x="305169" y="756119"/>
                        <a:pt x="299174" y="759424"/>
                        <a:pt x="292730" y="759419"/>
                      </a:cubicBezTo>
                      <a:lnTo>
                        <a:pt x="292730" y="759419"/>
                      </a:lnTo>
                      <a:cubicBezTo>
                        <a:pt x="289159" y="759518"/>
                        <a:pt x="285634" y="758591"/>
                        <a:pt x="282572" y="756751"/>
                      </a:cubicBezTo>
                      <a:close/>
                      <a:moveTo>
                        <a:pt x="328637" y="685874"/>
                      </a:moveTo>
                      <a:cubicBezTo>
                        <a:pt x="320145" y="679971"/>
                        <a:pt x="318045" y="668305"/>
                        <a:pt x="323947" y="659812"/>
                      </a:cubicBezTo>
                      <a:cubicBezTo>
                        <a:pt x="323950" y="659808"/>
                        <a:pt x="323953" y="659803"/>
                        <a:pt x="323955" y="659798"/>
                      </a:cubicBezTo>
                      <a:lnTo>
                        <a:pt x="323955" y="659798"/>
                      </a:lnTo>
                      <a:cubicBezTo>
                        <a:pt x="329858" y="651306"/>
                        <a:pt x="341527" y="649204"/>
                        <a:pt x="350019" y="655108"/>
                      </a:cubicBezTo>
                      <a:cubicBezTo>
                        <a:pt x="350023" y="655112"/>
                        <a:pt x="350027" y="655112"/>
                        <a:pt x="350031" y="655117"/>
                      </a:cubicBezTo>
                      <a:lnTo>
                        <a:pt x="350031" y="655117"/>
                      </a:lnTo>
                      <a:cubicBezTo>
                        <a:pt x="358523" y="661020"/>
                        <a:pt x="360623" y="672686"/>
                        <a:pt x="354721" y="681179"/>
                      </a:cubicBezTo>
                      <a:cubicBezTo>
                        <a:pt x="354718" y="681183"/>
                        <a:pt x="354715" y="681188"/>
                        <a:pt x="354713" y="681193"/>
                      </a:cubicBezTo>
                      <a:lnTo>
                        <a:pt x="354713" y="681193"/>
                      </a:lnTo>
                      <a:cubicBezTo>
                        <a:pt x="351199" y="686192"/>
                        <a:pt x="345468" y="689160"/>
                        <a:pt x="339357" y="689151"/>
                      </a:cubicBezTo>
                      <a:lnTo>
                        <a:pt x="339357" y="689151"/>
                      </a:lnTo>
                      <a:cubicBezTo>
                        <a:pt x="335495" y="689287"/>
                        <a:pt x="331685" y="688224"/>
                        <a:pt x="328450" y="686108"/>
                      </a:cubicBezTo>
                      <a:close/>
                      <a:moveTo>
                        <a:pt x="377792" y="617525"/>
                      </a:moveTo>
                      <a:cubicBezTo>
                        <a:pt x="369610" y="611200"/>
                        <a:pt x="368101" y="599445"/>
                        <a:pt x="374421" y="591262"/>
                      </a:cubicBezTo>
                      <a:lnTo>
                        <a:pt x="374421" y="591262"/>
                      </a:lnTo>
                      <a:cubicBezTo>
                        <a:pt x="380744" y="583079"/>
                        <a:pt x="392501" y="581572"/>
                        <a:pt x="400684" y="587892"/>
                      </a:cubicBezTo>
                      <a:lnTo>
                        <a:pt x="400684" y="587892"/>
                      </a:lnTo>
                      <a:cubicBezTo>
                        <a:pt x="408866" y="594216"/>
                        <a:pt x="410375" y="605971"/>
                        <a:pt x="404055" y="614154"/>
                      </a:cubicBezTo>
                      <a:lnTo>
                        <a:pt x="404055" y="614154"/>
                      </a:lnTo>
                      <a:cubicBezTo>
                        <a:pt x="400500" y="618742"/>
                        <a:pt x="395019" y="621425"/>
                        <a:pt x="389215" y="621411"/>
                      </a:cubicBezTo>
                      <a:lnTo>
                        <a:pt x="389215" y="621411"/>
                      </a:lnTo>
                      <a:cubicBezTo>
                        <a:pt x="385046" y="621518"/>
                        <a:pt x="380960" y="620236"/>
                        <a:pt x="377605" y="617759"/>
                      </a:cubicBezTo>
                      <a:close/>
                      <a:moveTo>
                        <a:pt x="430084" y="551564"/>
                      </a:moveTo>
                      <a:cubicBezTo>
                        <a:pt x="422211" y="544855"/>
                        <a:pt x="421266" y="533039"/>
                        <a:pt x="427972" y="525165"/>
                      </a:cubicBezTo>
                      <a:cubicBezTo>
                        <a:pt x="427974" y="525165"/>
                        <a:pt x="427976" y="525160"/>
                        <a:pt x="427977" y="525160"/>
                      </a:cubicBezTo>
                      <a:lnTo>
                        <a:pt x="427977" y="525160"/>
                      </a:lnTo>
                      <a:cubicBezTo>
                        <a:pt x="434684" y="517286"/>
                        <a:pt x="446502" y="516340"/>
                        <a:pt x="454375" y="523049"/>
                      </a:cubicBezTo>
                      <a:cubicBezTo>
                        <a:pt x="454377" y="523049"/>
                        <a:pt x="454378" y="523054"/>
                        <a:pt x="454380" y="523054"/>
                      </a:cubicBezTo>
                      <a:lnTo>
                        <a:pt x="454380" y="523054"/>
                      </a:lnTo>
                      <a:cubicBezTo>
                        <a:pt x="462253" y="529762"/>
                        <a:pt x="463198" y="541578"/>
                        <a:pt x="456492" y="549452"/>
                      </a:cubicBezTo>
                      <a:cubicBezTo>
                        <a:pt x="456490" y="549452"/>
                        <a:pt x="456488" y="549457"/>
                        <a:pt x="456487" y="549457"/>
                      </a:cubicBezTo>
                      <a:lnTo>
                        <a:pt x="456487" y="549457"/>
                      </a:lnTo>
                      <a:cubicBezTo>
                        <a:pt x="452972" y="553567"/>
                        <a:pt x="447851" y="555955"/>
                        <a:pt x="442443" y="556011"/>
                      </a:cubicBezTo>
                      <a:lnTo>
                        <a:pt x="442443" y="556011"/>
                      </a:lnTo>
                      <a:cubicBezTo>
                        <a:pt x="437887" y="556180"/>
                        <a:pt x="433426" y="554681"/>
                        <a:pt x="429896" y="551798"/>
                      </a:cubicBezTo>
                      <a:close/>
                      <a:moveTo>
                        <a:pt x="485512" y="489207"/>
                      </a:moveTo>
                      <a:cubicBezTo>
                        <a:pt x="477975" y="482138"/>
                        <a:pt x="477600" y="468468"/>
                        <a:pt x="484622" y="463787"/>
                      </a:cubicBezTo>
                      <a:lnTo>
                        <a:pt x="484622" y="463787"/>
                      </a:lnTo>
                      <a:cubicBezTo>
                        <a:pt x="491691" y="463787"/>
                        <a:pt x="503348" y="454798"/>
                        <a:pt x="511073" y="461867"/>
                      </a:cubicBezTo>
                      <a:lnTo>
                        <a:pt x="511073" y="461867"/>
                      </a:lnTo>
                      <a:cubicBezTo>
                        <a:pt x="518474" y="468637"/>
                        <a:pt x="518984" y="480130"/>
                        <a:pt x="512215" y="487531"/>
                      </a:cubicBezTo>
                      <a:cubicBezTo>
                        <a:pt x="512116" y="487639"/>
                        <a:pt x="512018" y="487746"/>
                        <a:pt x="511915" y="487849"/>
                      </a:cubicBezTo>
                      <a:lnTo>
                        <a:pt x="511915" y="487849"/>
                      </a:lnTo>
                      <a:cubicBezTo>
                        <a:pt x="508409" y="491707"/>
                        <a:pt x="503456" y="493930"/>
                        <a:pt x="498245" y="493982"/>
                      </a:cubicBezTo>
                      <a:lnTo>
                        <a:pt x="498245" y="493982"/>
                      </a:lnTo>
                      <a:cubicBezTo>
                        <a:pt x="493512" y="494193"/>
                        <a:pt x="488883" y="492563"/>
                        <a:pt x="485325" y="489441"/>
                      </a:cubicBezTo>
                      <a:close/>
                      <a:moveTo>
                        <a:pt x="543655" y="427599"/>
                      </a:moveTo>
                      <a:cubicBezTo>
                        <a:pt x="536455" y="420174"/>
                        <a:pt x="536633" y="408321"/>
                        <a:pt x="544058" y="401121"/>
                      </a:cubicBezTo>
                      <a:cubicBezTo>
                        <a:pt x="544063" y="401116"/>
                        <a:pt x="544072" y="401107"/>
                        <a:pt x="544077" y="401102"/>
                      </a:cubicBezTo>
                      <a:lnTo>
                        <a:pt x="544077" y="401102"/>
                      </a:lnTo>
                      <a:cubicBezTo>
                        <a:pt x="551501" y="393902"/>
                        <a:pt x="563355" y="394080"/>
                        <a:pt x="570555" y="401505"/>
                      </a:cubicBezTo>
                      <a:cubicBezTo>
                        <a:pt x="570560" y="401509"/>
                        <a:pt x="570569" y="401519"/>
                        <a:pt x="570574" y="401524"/>
                      </a:cubicBezTo>
                      <a:lnTo>
                        <a:pt x="570574" y="401524"/>
                      </a:lnTo>
                      <a:cubicBezTo>
                        <a:pt x="577750" y="408948"/>
                        <a:pt x="577563" y="420783"/>
                        <a:pt x="570152" y="427974"/>
                      </a:cubicBezTo>
                      <a:lnTo>
                        <a:pt x="570152" y="427974"/>
                      </a:lnTo>
                      <a:cubicBezTo>
                        <a:pt x="566655" y="431372"/>
                        <a:pt x="561969" y="433268"/>
                        <a:pt x="557091" y="433264"/>
                      </a:cubicBezTo>
                      <a:lnTo>
                        <a:pt x="557091" y="433264"/>
                      </a:lnTo>
                      <a:cubicBezTo>
                        <a:pt x="552030" y="433268"/>
                        <a:pt x="547185" y="431227"/>
                        <a:pt x="543655" y="427599"/>
                      </a:cubicBezTo>
                      <a:close/>
                      <a:moveTo>
                        <a:pt x="604842" y="369783"/>
                      </a:moveTo>
                      <a:cubicBezTo>
                        <a:pt x="598016" y="362036"/>
                        <a:pt x="598747" y="350224"/>
                        <a:pt x="606480" y="343380"/>
                      </a:cubicBezTo>
                      <a:lnTo>
                        <a:pt x="606480" y="343380"/>
                      </a:lnTo>
                      <a:cubicBezTo>
                        <a:pt x="614228" y="336526"/>
                        <a:pt x="626063" y="337252"/>
                        <a:pt x="632912" y="345000"/>
                      </a:cubicBezTo>
                      <a:cubicBezTo>
                        <a:pt x="632921" y="345005"/>
                        <a:pt x="632926" y="345014"/>
                        <a:pt x="632930" y="345019"/>
                      </a:cubicBezTo>
                      <a:lnTo>
                        <a:pt x="632930" y="345019"/>
                      </a:lnTo>
                      <a:cubicBezTo>
                        <a:pt x="639770" y="352776"/>
                        <a:pt x="639026" y="364610"/>
                        <a:pt x="631268" y="371450"/>
                      </a:cubicBezTo>
                      <a:cubicBezTo>
                        <a:pt x="631259" y="371455"/>
                        <a:pt x="631254" y="371464"/>
                        <a:pt x="631245" y="371469"/>
                      </a:cubicBezTo>
                      <a:lnTo>
                        <a:pt x="631245" y="371469"/>
                      </a:lnTo>
                      <a:cubicBezTo>
                        <a:pt x="627832" y="374479"/>
                        <a:pt x="623436" y="376145"/>
                        <a:pt x="618886" y="376150"/>
                      </a:cubicBezTo>
                      <a:lnTo>
                        <a:pt x="618886" y="376150"/>
                      </a:lnTo>
                      <a:cubicBezTo>
                        <a:pt x="613535" y="376192"/>
                        <a:pt x="608428" y="373941"/>
                        <a:pt x="604842" y="369971"/>
                      </a:cubicBezTo>
                      <a:close/>
                      <a:moveTo>
                        <a:pt x="668697" y="315245"/>
                      </a:moveTo>
                      <a:cubicBezTo>
                        <a:pt x="662236" y="307179"/>
                        <a:pt x="663538" y="295400"/>
                        <a:pt x="671599" y="288935"/>
                      </a:cubicBezTo>
                      <a:lnTo>
                        <a:pt x="671599" y="288935"/>
                      </a:lnTo>
                      <a:cubicBezTo>
                        <a:pt x="679679" y="282489"/>
                        <a:pt x="691458" y="283809"/>
                        <a:pt x="697909" y="291884"/>
                      </a:cubicBezTo>
                      <a:lnTo>
                        <a:pt x="697909" y="291884"/>
                      </a:lnTo>
                      <a:cubicBezTo>
                        <a:pt x="704369" y="299950"/>
                        <a:pt x="703068" y="311729"/>
                        <a:pt x="695006" y="318194"/>
                      </a:cubicBezTo>
                      <a:lnTo>
                        <a:pt x="695006" y="318194"/>
                      </a:lnTo>
                      <a:cubicBezTo>
                        <a:pt x="691687" y="320858"/>
                        <a:pt x="687558" y="322309"/>
                        <a:pt x="683303" y="322314"/>
                      </a:cubicBezTo>
                      <a:lnTo>
                        <a:pt x="683303" y="322314"/>
                      </a:lnTo>
                      <a:cubicBezTo>
                        <a:pt x="677615" y="322300"/>
                        <a:pt x="672240" y="319697"/>
                        <a:pt x="668697" y="315245"/>
                      </a:cubicBezTo>
                      <a:close/>
                      <a:moveTo>
                        <a:pt x="734986" y="263749"/>
                      </a:moveTo>
                      <a:cubicBezTo>
                        <a:pt x="728947" y="255369"/>
                        <a:pt x="730829" y="243681"/>
                        <a:pt x="739199" y="237626"/>
                      </a:cubicBezTo>
                      <a:lnTo>
                        <a:pt x="739199" y="237626"/>
                      </a:lnTo>
                      <a:cubicBezTo>
                        <a:pt x="747565" y="231576"/>
                        <a:pt x="759250" y="233439"/>
                        <a:pt x="765321" y="241793"/>
                      </a:cubicBezTo>
                      <a:lnTo>
                        <a:pt x="765321" y="241793"/>
                      </a:lnTo>
                      <a:cubicBezTo>
                        <a:pt x="771398" y="250161"/>
                        <a:pt x="769544" y="261871"/>
                        <a:pt x="761174" y="267948"/>
                      </a:cubicBezTo>
                      <a:cubicBezTo>
                        <a:pt x="761169" y="267953"/>
                        <a:pt x="761160" y="267957"/>
                        <a:pt x="761155" y="267962"/>
                      </a:cubicBezTo>
                      <a:lnTo>
                        <a:pt x="761155" y="267962"/>
                      </a:lnTo>
                      <a:cubicBezTo>
                        <a:pt x="757967" y="270270"/>
                        <a:pt x="754133" y="271514"/>
                        <a:pt x="750200" y="271520"/>
                      </a:cubicBezTo>
                      <a:lnTo>
                        <a:pt x="750200" y="271520"/>
                      </a:lnTo>
                      <a:cubicBezTo>
                        <a:pt x="744175" y="271529"/>
                        <a:pt x="738511" y="268637"/>
                        <a:pt x="734986" y="263749"/>
                      </a:cubicBezTo>
                      <a:close/>
                      <a:moveTo>
                        <a:pt x="803943" y="215062"/>
                      </a:moveTo>
                      <a:cubicBezTo>
                        <a:pt x="798307" y="206411"/>
                        <a:pt x="800736" y="194830"/>
                        <a:pt x="809374" y="189174"/>
                      </a:cubicBezTo>
                      <a:lnTo>
                        <a:pt x="809374" y="189174"/>
                      </a:lnTo>
                      <a:cubicBezTo>
                        <a:pt x="818025" y="183509"/>
                        <a:pt x="829635" y="185933"/>
                        <a:pt x="835295" y="194586"/>
                      </a:cubicBezTo>
                      <a:cubicBezTo>
                        <a:pt x="835300" y="194592"/>
                        <a:pt x="835304" y="194598"/>
                        <a:pt x="835309" y="194604"/>
                      </a:cubicBezTo>
                      <a:lnTo>
                        <a:pt x="835309" y="194604"/>
                      </a:lnTo>
                      <a:cubicBezTo>
                        <a:pt x="840945" y="203255"/>
                        <a:pt x="838516" y="214836"/>
                        <a:pt x="829878" y="220492"/>
                      </a:cubicBezTo>
                      <a:lnTo>
                        <a:pt x="829878" y="220492"/>
                      </a:lnTo>
                      <a:cubicBezTo>
                        <a:pt x="826835" y="222498"/>
                        <a:pt x="823273" y="223572"/>
                        <a:pt x="819626" y="223582"/>
                      </a:cubicBezTo>
                      <a:lnTo>
                        <a:pt x="819626" y="223582"/>
                      </a:lnTo>
                      <a:cubicBezTo>
                        <a:pt x="813292" y="223576"/>
                        <a:pt x="807393" y="220371"/>
                        <a:pt x="803943" y="215062"/>
                      </a:cubicBezTo>
                      <a:close/>
                      <a:moveTo>
                        <a:pt x="875054" y="170120"/>
                      </a:moveTo>
                      <a:cubicBezTo>
                        <a:pt x="869816" y="161204"/>
                        <a:pt x="872793" y="149728"/>
                        <a:pt x="881711" y="144488"/>
                      </a:cubicBezTo>
                      <a:cubicBezTo>
                        <a:pt x="881725" y="144481"/>
                        <a:pt x="881735" y="144473"/>
                        <a:pt x="881749" y="144466"/>
                      </a:cubicBezTo>
                      <a:lnTo>
                        <a:pt x="881749" y="144466"/>
                      </a:lnTo>
                      <a:cubicBezTo>
                        <a:pt x="890658" y="139241"/>
                        <a:pt x="902113" y="142215"/>
                        <a:pt x="907356" y="151113"/>
                      </a:cubicBezTo>
                      <a:lnTo>
                        <a:pt x="907356" y="151113"/>
                      </a:lnTo>
                      <a:cubicBezTo>
                        <a:pt x="912609" y="160023"/>
                        <a:pt x="909641" y="171502"/>
                        <a:pt x="900732" y="176754"/>
                      </a:cubicBezTo>
                      <a:cubicBezTo>
                        <a:pt x="900723" y="176758"/>
                        <a:pt x="900718" y="176763"/>
                        <a:pt x="900709" y="176768"/>
                      </a:cubicBezTo>
                      <a:lnTo>
                        <a:pt x="900709" y="176768"/>
                      </a:lnTo>
                      <a:cubicBezTo>
                        <a:pt x="897867" y="178434"/>
                        <a:pt x="894637" y="179322"/>
                        <a:pt x="891346" y="179342"/>
                      </a:cubicBezTo>
                      <a:lnTo>
                        <a:pt x="891346" y="179342"/>
                      </a:lnTo>
                      <a:cubicBezTo>
                        <a:pt x="884656" y="179398"/>
                        <a:pt x="878448" y="175883"/>
                        <a:pt x="875054" y="170120"/>
                      </a:cubicBezTo>
                      <a:close/>
                      <a:moveTo>
                        <a:pt x="948272" y="128408"/>
                      </a:moveTo>
                      <a:cubicBezTo>
                        <a:pt x="943474" y="119246"/>
                        <a:pt x="947013" y="107930"/>
                        <a:pt x="956174" y="103133"/>
                      </a:cubicBezTo>
                      <a:cubicBezTo>
                        <a:pt x="956179" y="103131"/>
                        <a:pt x="956179" y="103130"/>
                        <a:pt x="956184" y="103129"/>
                      </a:cubicBezTo>
                      <a:lnTo>
                        <a:pt x="956184" y="103129"/>
                      </a:lnTo>
                      <a:cubicBezTo>
                        <a:pt x="965345" y="98332"/>
                        <a:pt x="976660" y="101870"/>
                        <a:pt x="981459" y="111032"/>
                      </a:cubicBezTo>
                      <a:cubicBezTo>
                        <a:pt x="981459" y="111035"/>
                        <a:pt x="981463" y="111038"/>
                        <a:pt x="981463" y="111040"/>
                      </a:cubicBezTo>
                      <a:lnTo>
                        <a:pt x="981463" y="111040"/>
                      </a:lnTo>
                      <a:cubicBezTo>
                        <a:pt x="986262" y="120202"/>
                        <a:pt x="982723" y="131518"/>
                        <a:pt x="973561" y="136316"/>
                      </a:cubicBezTo>
                      <a:cubicBezTo>
                        <a:pt x="973556" y="136317"/>
                        <a:pt x="973556" y="136319"/>
                        <a:pt x="973552" y="136320"/>
                      </a:cubicBezTo>
                      <a:lnTo>
                        <a:pt x="973552" y="136320"/>
                      </a:lnTo>
                      <a:cubicBezTo>
                        <a:pt x="970879" y="137709"/>
                        <a:pt x="967906" y="138432"/>
                        <a:pt x="964891" y="138427"/>
                      </a:cubicBezTo>
                      <a:lnTo>
                        <a:pt x="964891" y="138427"/>
                      </a:lnTo>
                      <a:cubicBezTo>
                        <a:pt x="957888" y="138415"/>
                        <a:pt x="951474" y="134496"/>
                        <a:pt x="948272" y="128268"/>
                      </a:cubicBezTo>
                      <a:close/>
                      <a:moveTo>
                        <a:pt x="1023409" y="90302"/>
                      </a:moveTo>
                      <a:cubicBezTo>
                        <a:pt x="1019037" y="80930"/>
                        <a:pt x="1023086" y="69787"/>
                        <a:pt x="1032458" y="65413"/>
                      </a:cubicBezTo>
                      <a:cubicBezTo>
                        <a:pt x="1032468" y="65407"/>
                        <a:pt x="1032482" y="65402"/>
                        <a:pt x="1032491" y="65396"/>
                      </a:cubicBezTo>
                      <a:lnTo>
                        <a:pt x="1032491" y="65396"/>
                      </a:lnTo>
                      <a:cubicBezTo>
                        <a:pt x="1041863" y="61047"/>
                        <a:pt x="1052986" y="65111"/>
                        <a:pt x="1057350" y="74478"/>
                      </a:cubicBezTo>
                      <a:lnTo>
                        <a:pt x="1057350" y="74478"/>
                      </a:lnTo>
                      <a:cubicBezTo>
                        <a:pt x="1061722" y="83850"/>
                        <a:pt x="1057673" y="94993"/>
                        <a:pt x="1048300" y="99367"/>
                      </a:cubicBezTo>
                      <a:cubicBezTo>
                        <a:pt x="1048291" y="99373"/>
                        <a:pt x="1048277" y="99378"/>
                        <a:pt x="1048268" y="99384"/>
                      </a:cubicBezTo>
                      <a:lnTo>
                        <a:pt x="1048268" y="99384"/>
                      </a:lnTo>
                      <a:cubicBezTo>
                        <a:pt x="1045800" y="100524"/>
                        <a:pt x="1043118" y="101116"/>
                        <a:pt x="1040403" y="101116"/>
                      </a:cubicBezTo>
                      <a:lnTo>
                        <a:pt x="1040403" y="101116"/>
                      </a:lnTo>
                      <a:cubicBezTo>
                        <a:pt x="1033086" y="101099"/>
                        <a:pt x="1026447" y="96820"/>
                        <a:pt x="1023409" y="90161"/>
                      </a:cubicBezTo>
                      <a:close/>
                      <a:moveTo>
                        <a:pt x="1100138" y="55612"/>
                      </a:moveTo>
                      <a:cubicBezTo>
                        <a:pt x="1096215" y="46042"/>
                        <a:pt x="1100798" y="35106"/>
                        <a:pt x="1110367" y="31185"/>
                      </a:cubicBezTo>
                      <a:cubicBezTo>
                        <a:pt x="1110376" y="31182"/>
                        <a:pt x="1110381" y="31178"/>
                        <a:pt x="1110390" y="31175"/>
                      </a:cubicBezTo>
                      <a:lnTo>
                        <a:pt x="1110390" y="31175"/>
                      </a:lnTo>
                      <a:cubicBezTo>
                        <a:pt x="1119954" y="27281"/>
                        <a:pt x="1130867" y="31868"/>
                        <a:pt x="1134780" y="41427"/>
                      </a:cubicBezTo>
                      <a:lnTo>
                        <a:pt x="1134780" y="41427"/>
                      </a:lnTo>
                      <a:cubicBezTo>
                        <a:pt x="1138708" y="50993"/>
                        <a:pt x="1134144" y="61934"/>
                        <a:pt x="1124575" y="65864"/>
                      </a:cubicBezTo>
                      <a:cubicBezTo>
                        <a:pt x="1124575" y="65864"/>
                        <a:pt x="1124575" y="65864"/>
                        <a:pt x="1124575" y="65864"/>
                      </a:cubicBezTo>
                      <a:lnTo>
                        <a:pt x="1124575" y="65864"/>
                      </a:lnTo>
                      <a:cubicBezTo>
                        <a:pt x="1122314" y="66784"/>
                        <a:pt x="1119898" y="67260"/>
                        <a:pt x="1117459" y="67269"/>
                      </a:cubicBezTo>
                      <a:lnTo>
                        <a:pt x="1117459" y="67269"/>
                      </a:lnTo>
                      <a:cubicBezTo>
                        <a:pt x="1109852" y="67261"/>
                        <a:pt x="1103008" y="62654"/>
                        <a:pt x="1100138" y="55612"/>
                      </a:cubicBezTo>
                      <a:close/>
                      <a:moveTo>
                        <a:pt x="1178646" y="24995"/>
                      </a:moveTo>
                      <a:cubicBezTo>
                        <a:pt x="1175181" y="15252"/>
                        <a:pt x="1180270" y="4543"/>
                        <a:pt x="1190012" y="1077"/>
                      </a:cubicBezTo>
                      <a:cubicBezTo>
                        <a:pt x="1190017" y="1076"/>
                        <a:pt x="1190017" y="1074"/>
                        <a:pt x="1190021" y="1073"/>
                      </a:cubicBezTo>
                      <a:lnTo>
                        <a:pt x="1190021" y="1073"/>
                      </a:lnTo>
                      <a:cubicBezTo>
                        <a:pt x="1199754" y="-2363"/>
                        <a:pt x="1210433" y="2725"/>
                        <a:pt x="1213897" y="12449"/>
                      </a:cubicBezTo>
                      <a:lnTo>
                        <a:pt x="1213897" y="12449"/>
                      </a:lnTo>
                      <a:cubicBezTo>
                        <a:pt x="1217338" y="22169"/>
                        <a:pt x="1212272" y="32843"/>
                        <a:pt x="1202568" y="36325"/>
                      </a:cubicBezTo>
                      <a:lnTo>
                        <a:pt x="1202568" y="36325"/>
                      </a:lnTo>
                      <a:cubicBezTo>
                        <a:pt x="1200555" y="37055"/>
                        <a:pt x="1198434" y="37435"/>
                        <a:pt x="1196295" y="37448"/>
                      </a:cubicBezTo>
                      <a:lnTo>
                        <a:pt x="1196295" y="37448"/>
                      </a:lnTo>
                      <a:cubicBezTo>
                        <a:pt x="1188369" y="37450"/>
                        <a:pt x="1181300" y="32463"/>
                        <a:pt x="1178646" y="24995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: Shape 221">
                  <a:extLst>
                    <a:ext uri="{FF2B5EF4-FFF2-40B4-BE49-F238E27FC236}">
                      <a16:creationId xmlns:a16="http://schemas.microsoft.com/office/drawing/2014/main" id="{D7401047-ABC8-DB4E-80D5-3D399096C0BE}"/>
                    </a:ext>
                  </a:extLst>
                </p:cNvPr>
                <p:cNvSpPr/>
                <p:nvPr/>
              </p:nvSpPr>
              <p:spPr>
                <a:xfrm>
                  <a:off x="839556" y="4622031"/>
                  <a:ext cx="1961795" cy="708396"/>
                </a:xfrm>
                <a:custGeom>
                  <a:avLst/>
                  <a:gdLst>
                    <a:gd name="connsiteX0" fmla="*/ 1428434 w 2037405"/>
                    <a:gd name="connsiteY0" fmla="*/ 735698 h 735698"/>
                    <a:gd name="connsiteX1" fmla="*/ 3311 w 2037405"/>
                    <a:gd name="connsiteY1" fmla="*/ 26273 h 735698"/>
                    <a:gd name="connsiteX2" fmla="*/ 6517 w 2037405"/>
                    <a:gd name="connsiteY2" fmla="*/ 3311 h 735698"/>
                    <a:gd name="connsiteX3" fmla="*/ 29480 w 2037405"/>
                    <a:gd name="connsiteY3" fmla="*/ 6518 h 735698"/>
                    <a:gd name="connsiteX4" fmla="*/ 2015533 w 2037405"/>
                    <a:gd name="connsiteY4" fmla="*/ 601060 h 735698"/>
                    <a:gd name="connsiteX5" fmla="*/ 2036459 w 2037405"/>
                    <a:gd name="connsiteY5" fmla="*/ 611031 h 735698"/>
                    <a:gd name="connsiteX6" fmla="*/ 2026488 w 2037405"/>
                    <a:gd name="connsiteY6" fmla="*/ 631958 h 735698"/>
                    <a:gd name="connsiteX7" fmla="*/ 1428434 w 2037405"/>
                    <a:gd name="connsiteY7" fmla="*/ 735698 h 73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37405" h="735698">
                      <a:moveTo>
                        <a:pt x="1428434" y="735698"/>
                      </a:moveTo>
                      <a:cubicBezTo>
                        <a:pt x="868632" y="734930"/>
                        <a:pt x="341381" y="472465"/>
                        <a:pt x="3311" y="26273"/>
                      </a:cubicBezTo>
                      <a:cubicBezTo>
                        <a:pt x="-2145" y="19045"/>
                        <a:pt x="-709" y="8765"/>
                        <a:pt x="6517" y="3311"/>
                      </a:cubicBezTo>
                      <a:cubicBezTo>
                        <a:pt x="13744" y="-2143"/>
                        <a:pt x="24025" y="-711"/>
                        <a:pt x="29480" y="6518"/>
                      </a:cubicBezTo>
                      <a:cubicBezTo>
                        <a:pt x="492942" y="619786"/>
                        <a:pt x="1290846" y="858539"/>
                        <a:pt x="2015533" y="601060"/>
                      </a:cubicBezTo>
                      <a:cubicBezTo>
                        <a:pt x="2024067" y="598036"/>
                        <a:pt x="2033435" y="602497"/>
                        <a:pt x="2036459" y="611031"/>
                      </a:cubicBezTo>
                      <a:cubicBezTo>
                        <a:pt x="2039483" y="619566"/>
                        <a:pt x="2035022" y="628933"/>
                        <a:pt x="2026488" y="631958"/>
                      </a:cubicBezTo>
                      <a:cubicBezTo>
                        <a:pt x="1834530" y="700461"/>
                        <a:pt x="1632250" y="735548"/>
                        <a:pt x="1428434" y="735698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: Shape 222">
                  <a:extLst>
                    <a:ext uri="{FF2B5EF4-FFF2-40B4-BE49-F238E27FC236}">
                      <a16:creationId xmlns:a16="http://schemas.microsoft.com/office/drawing/2014/main" id="{8B561E18-22A0-A143-AFB9-3276DF265DF7}"/>
                    </a:ext>
                  </a:extLst>
                </p:cNvPr>
                <p:cNvSpPr/>
                <p:nvPr/>
              </p:nvSpPr>
              <p:spPr>
                <a:xfrm>
                  <a:off x="2767794" y="3020776"/>
                  <a:ext cx="1169443" cy="2212689"/>
                </a:xfrm>
                <a:custGeom>
                  <a:avLst/>
                  <a:gdLst>
                    <a:gd name="connsiteX0" fmla="*/ 1087 w 1214515"/>
                    <a:gd name="connsiteY0" fmla="*/ 2285517 h 2297969"/>
                    <a:gd name="connsiteX1" fmla="*/ 12454 w 1214515"/>
                    <a:gd name="connsiteY1" fmla="*/ 2261600 h 2297969"/>
                    <a:gd name="connsiteX2" fmla="*/ 12463 w 1214515"/>
                    <a:gd name="connsiteY2" fmla="*/ 2261595 h 2297969"/>
                    <a:gd name="connsiteX3" fmla="*/ 12463 w 1214515"/>
                    <a:gd name="connsiteY3" fmla="*/ 2261595 h 2297969"/>
                    <a:gd name="connsiteX4" fmla="*/ 36381 w 1214515"/>
                    <a:gd name="connsiteY4" fmla="*/ 2272961 h 2297969"/>
                    <a:gd name="connsiteX5" fmla="*/ 36385 w 1214515"/>
                    <a:gd name="connsiteY5" fmla="*/ 2272971 h 2297969"/>
                    <a:gd name="connsiteX6" fmla="*/ 36385 w 1214515"/>
                    <a:gd name="connsiteY6" fmla="*/ 2272971 h 2297969"/>
                    <a:gd name="connsiteX7" fmla="*/ 25019 w 1214515"/>
                    <a:gd name="connsiteY7" fmla="*/ 2296888 h 2297969"/>
                    <a:gd name="connsiteX8" fmla="*/ 25009 w 1214515"/>
                    <a:gd name="connsiteY8" fmla="*/ 2296893 h 2297969"/>
                    <a:gd name="connsiteX9" fmla="*/ 25009 w 1214515"/>
                    <a:gd name="connsiteY9" fmla="*/ 2296893 h 2297969"/>
                    <a:gd name="connsiteX10" fmla="*/ 18736 w 1214515"/>
                    <a:gd name="connsiteY10" fmla="*/ 2297970 h 2297969"/>
                    <a:gd name="connsiteX11" fmla="*/ 18736 w 1214515"/>
                    <a:gd name="connsiteY11" fmla="*/ 2297970 h 2297969"/>
                    <a:gd name="connsiteX12" fmla="*/ 1087 w 1214515"/>
                    <a:gd name="connsiteY12" fmla="*/ 2285517 h 2297969"/>
                    <a:gd name="connsiteX13" fmla="*/ 80110 w 1214515"/>
                    <a:gd name="connsiteY13" fmla="*/ 2256258 h 2297969"/>
                    <a:gd name="connsiteX14" fmla="*/ 90035 w 1214515"/>
                    <a:gd name="connsiteY14" fmla="*/ 2231821 h 2297969"/>
                    <a:gd name="connsiteX15" fmla="*/ 90035 w 1214515"/>
                    <a:gd name="connsiteY15" fmla="*/ 2231821 h 2297969"/>
                    <a:gd name="connsiteX16" fmla="*/ 114425 w 1214515"/>
                    <a:gd name="connsiteY16" fmla="*/ 2242074 h 2297969"/>
                    <a:gd name="connsiteX17" fmla="*/ 114425 w 1214515"/>
                    <a:gd name="connsiteY17" fmla="*/ 2242074 h 2297969"/>
                    <a:gd name="connsiteX18" fmla="*/ 104219 w 1214515"/>
                    <a:gd name="connsiteY18" fmla="*/ 2266511 h 2297969"/>
                    <a:gd name="connsiteX19" fmla="*/ 104219 w 1214515"/>
                    <a:gd name="connsiteY19" fmla="*/ 2266511 h 2297969"/>
                    <a:gd name="connsiteX20" fmla="*/ 104219 w 1214515"/>
                    <a:gd name="connsiteY20" fmla="*/ 2266511 h 2297969"/>
                    <a:gd name="connsiteX21" fmla="*/ 97104 w 1214515"/>
                    <a:gd name="connsiteY21" fmla="*/ 2267915 h 2297969"/>
                    <a:gd name="connsiteX22" fmla="*/ 97104 w 1214515"/>
                    <a:gd name="connsiteY22" fmla="*/ 2267915 h 2297969"/>
                    <a:gd name="connsiteX23" fmla="*/ 79876 w 1214515"/>
                    <a:gd name="connsiteY23" fmla="*/ 2256258 h 2297969"/>
                    <a:gd name="connsiteX24" fmla="*/ 157681 w 1214515"/>
                    <a:gd name="connsiteY24" fmla="*/ 2223488 h 2297969"/>
                    <a:gd name="connsiteX25" fmla="*/ 166717 w 1214515"/>
                    <a:gd name="connsiteY25" fmla="*/ 2198630 h 2297969"/>
                    <a:gd name="connsiteX26" fmla="*/ 166717 w 1214515"/>
                    <a:gd name="connsiteY26" fmla="*/ 2198630 h 2297969"/>
                    <a:gd name="connsiteX27" fmla="*/ 191608 w 1214515"/>
                    <a:gd name="connsiteY27" fmla="*/ 2207674 h 2297969"/>
                    <a:gd name="connsiteX28" fmla="*/ 191622 w 1214515"/>
                    <a:gd name="connsiteY28" fmla="*/ 2207712 h 2297969"/>
                    <a:gd name="connsiteX29" fmla="*/ 191622 w 1214515"/>
                    <a:gd name="connsiteY29" fmla="*/ 2207712 h 2297969"/>
                    <a:gd name="connsiteX30" fmla="*/ 182540 w 1214515"/>
                    <a:gd name="connsiteY30" fmla="*/ 2232570 h 2297969"/>
                    <a:gd name="connsiteX31" fmla="*/ 182540 w 1214515"/>
                    <a:gd name="connsiteY31" fmla="*/ 2232570 h 2297969"/>
                    <a:gd name="connsiteX32" fmla="*/ 174628 w 1214515"/>
                    <a:gd name="connsiteY32" fmla="*/ 2234302 h 2297969"/>
                    <a:gd name="connsiteX33" fmla="*/ 174628 w 1214515"/>
                    <a:gd name="connsiteY33" fmla="*/ 2234302 h 2297969"/>
                    <a:gd name="connsiteX34" fmla="*/ 157447 w 1214515"/>
                    <a:gd name="connsiteY34" fmla="*/ 2223348 h 2297969"/>
                    <a:gd name="connsiteX35" fmla="*/ 233567 w 1214515"/>
                    <a:gd name="connsiteY35" fmla="*/ 2186973 h 2297969"/>
                    <a:gd name="connsiteX36" fmla="*/ 241432 w 1214515"/>
                    <a:gd name="connsiteY36" fmla="*/ 2161693 h 2297969"/>
                    <a:gd name="connsiteX37" fmla="*/ 241432 w 1214515"/>
                    <a:gd name="connsiteY37" fmla="*/ 2161693 h 2297969"/>
                    <a:gd name="connsiteX38" fmla="*/ 266712 w 1214515"/>
                    <a:gd name="connsiteY38" fmla="*/ 2169558 h 2297969"/>
                    <a:gd name="connsiteX39" fmla="*/ 266712 w 1214515"/>
                    <a:gd name="connsiteY39" fmla="*/ 2169558 h 2297969"/>
                    <a:gd name="connsiteX40" fmla="*/ 258665 w 1214515"/>
                    <a:gd name="connsiteY40" fmla="*/ 2194786 h 2297969"/>
                    <a:gd name="connsiteX41" fmla="*/ 258566 w 1214515"/>
                    <a:gd name="connsiteY41" fmla="*/ 2194838 h 2297969"/>
                    <a:gd name="connsiteX42" fmla="*/ 258566 w 1214515"/>
                    <a:gd name="connsiteY42" fmla="*/ 2194838 h 2297969"/>
                    <a:gd name="connsiteX43" fmla="*/ 249859 w 1214515"/>
                    <a:gd name="connsiteY43" fmla="*/ 2196991 h 2297969"/>
                    <a:gd name="connsiteX44" fmla="*/ 249859 w 1214515"/>
                    <a:gd name="connsiteY44" fmla="*/ 2196991 h 2297969"/>
                    <a:gd name="connsiteX45" fmla="*/ 233333 w 1214515"/>
                    <a:gd name="connsiteY45" fmla="*/ 2186832 h 2297969"/>
                    <a:gd name="connsiteX46" fmla="*/ 307628 w 1214515"/>
                    <a:gd name="connsiteY46" fmla="*/ 2146853 h 2297969"/>
                    <a:gd name="connsiteX47" fmla="*/ 314285 w 1214515"/>
                    <a:gd name="connsiteY47" fmla="*/ 2121222 h 2297969"/>
                    <a:gd name="connsiteX48" fmla="*/ 314322 w 1214515"/>
                    <a:gd name="connsiteY48" fmla="*/ 2121199 h 2297969"/>
                    <a:gd name="connsiteX49" fmla="*/ 314322 w 1214515"/>
                    <a:gd name="connsiteY49" fmla="*/ 2121199 h 2297969"/>
                    <a:gd name="connsiteX50" fmla="*/ 339930 w 1214515"/>
                    <a:gd name="connsiteY50" fmla="*/ 2127893 h 2297969"/>
                    <a:gd name="connsiteX51" fmla="*/ 339930 w 1214515"/>
                    <a:gd name="connsiteY51" fmla="*/ 2127893 h 2297969"/>
                    <a:gd name="connsiteX52" fmla="*/ 333282 w 1214515"/>
                    <a:gd name="connsiteY52" fmla="*/ 2153501 h 2297969"/>
                    <a:gd name="connsiteX53" fmla="*/ 333282 w 1214515"/>
                    <a:gd name="connsiteY53" fmla="*/ 2153501 h 2297969"/>
                    <a:gd name="connsiteX54" fmla="*/ 323919 w 1214515"/>
                    <a:gd name="connsiteY54" fmla="*/ 2156075 h 2297969"/>
                    <a:gd name="connsiteX55" fmla="*/ 323919 w 1214515"/>
                    <a:gd name="connsiteY55" fmla="*/ 2156075 h 2297969"/>
                    <a:gd name="connsiteX56" fmla="*/ 307394 w 1214515"/>
                    <a:gd name="connsiteY56" fmla="*/ 2146712 h 2297969"/>
                    <a:gd name="connsiteX57" fmla="*/ 379722 w 1214515"/>
                    <a:gd name="connsiteY57" fmla="*/ 2103222 h 2297969"/>
                    <a:gd name="connsiteX58" fmla="*/ 385152 w 1214515"/>
                    <a:gd name="connsiteY58" fmla="*/ 2077334 h 2297969"/>
                    <a:gd name="connsiteX59" fmla="*/ 385152 w 1214515"/>
                    <a:gd name="connsiteY59" fmla="*/ 2077334 h 2297969"/>
                    <a:gd name="connsiteX60" fmla="*/ 411074 w 1214515"/>
                    <a:gd name="connsiteY60" fmla="*/ 2082745 h 2297969"/>
                    <a:gd name="connsiteX61" fmla="*/ 411088 w 1214515"/>
                    <a:gd name="connsiteY61" fmla="*/ 2082764 h 2297969"/>
                    <a:gd name="connsiteX62" fmla="*/ 411088 w 1214515"/>
                    <a:gd name="connsiteY62" fmla="*/ 2082764 h 2297969"/>
                    <a:gd name="connsiteX63" fmla="*/ 405610 w 1214515"/>
                    <a:gd name="connsiteY63" fmla="*/ 2108653 h 2297969"/>
                    <a:gd name="connsiteX64" fmla="*/ 405610 w 1214515"/>
                    <a:gd name="connsiteY64" fmla="*/ 2108653 h 2297969"/>
                    <a:gd name="connsiteX65" fmla="*/ 395405 w 1214515"/>
                    <a:gd name="connsiteY65" fmla="*/ 2111742 h 2297969"/>
                    <a:gd name="connsiteX66" fmla="*/ 395405 w 1214515"/>
                    <a:gd name="connsiteY66" fmla="*/ 2111742 h 2297969"/>
                    <a:gd name="connsiteX67" fmla="*/ 379488 w 1214515"/>
                    <a:gd name="connsiteY67" fmla="*/ 2103082 h 2297969"/>
                    <a:gd name="connsiteX68" fmla="*/ 449616 w 1214515"/>
                    <a:gd name="connsiteY68" fmla="*/ 2056407 h 2297969"/>
                    <a:gd name="connsiteX69" fmla="*/ 453829 w 1214515"/>
                    <a:gd name="connsiteY69" fmla="*/ 2030285 h 2297969"/>
                    <a:gd name="connsiteX70" fmla="*/ 453829 w 1214515"/>
                    <a:gd name="connsiteY70" fmla="*/ 2030285 h 2297969"/>
                    <a:gd name="connsiteX71" fmla="*/ 479951 w 1214515"/>
                    <a:gd name="connsiteY71" fmla="*/ 2034452 h 2297969"/>
                    <a:gd name="connsiteX72" fmla="*/ 479951 w 1214515"/>
                    <a:gd name="connsiteY72" fmla="*/ 2034452 h 2297969"/>
                    <a:gd name="connsiteX73" fmla="*/ 475804 w 1214515"/>
                    <a:gd name="connsiteY73" fmla="*/ 2060607 h 2297969"/>
                    <a:gd name="connsiteX74" fmla="*/ 475785 w 1214515"/>
                    <a:gd name="connsiteY74" fmla="*/ 2060621 h 2297969"/>
                    <a:gd name="connsiteX75" fmla="*/ 475785 w 1214515"/>
                    <a:gd name="connsiteY75" fmla="*/ 2060621 h 2297969"/>
                    <a:gd name="connsiteX76" fmla="*/ 464550 w 1214515"/>
                    <a:gd name="connsiteY76" fmla="*/ 2063757 h 2297969"/>
                    <a:gd name="connsiteX77" fmla="*/ 464550 w 1214515"/>
                    <a:gd name="connsiteY77" fmla="*/ 2063757 h 2297969"/>
                    <a:gd name="connsiteX78" fmla="*/ 449382 w 1214515"/>
                    <a:gd name="connsiteY78" fmla="*/ 2056080 h 2297969"/>
                    <a:gd name="connsiteX79" fmla="*/ 517075 w 1214515"/>
                    <a:gd name="connsiteY79" fmla="*/ 2006223 h 2297969"/>
                    <a:gd name="connsiteX80" fmla="*/ 519982 w 1214515"/>
                    <a:gd name="connsiteY80" fmla="*/ 1979899 h 2297969"/>
                    <a:gd name="connsiteX81" fmla="*/ 520024 w 1214515"/>
                    <a:gd name="connsiteY81" fmla="*/ 1979866 h 2297969"/>
                    <a:gd name="connsiteX82" fmla="*/ 520024 w 1214515"/>
                    <a:gd name="connsiteY82" fmla="*/ 1979866 h 2297969"/>
                    <a:gd name="connsiteX83" fmla="*/ 546334 w 1214515"/>
                    <a:gd name="connsiteY83" fmla="*/ 1982815 h 2297969"/>
                    <a:gd name="connsiteX84" fmla="*/ 546334 w 1214515"/>
                    <a:gd name="connsiteY84" fmla="*/ 1982815 h 2297969"/>
                    <a:gd name="connsiteX85" fmla="*/ 543385 w 1214515"/>
                    <a:gd name="connsiteY85" fmla="*/ 2009125 h 2297969"/>
                    <a:gd name="connsiteX86" fmla="*/ 543385 w 1214515"/>
                    <a:gd name="connsiteY86" fmla="*/ 2009125 h 2297969"/>
                    <a:gd name="connsiteX87" fmla="*/ 531728 w 1214515"/>
                    <a:gd name="connsiteY87" fmla="*/ 2013245 h 2297969"/>
                    <a:gd name="connsiteX88" fmla="*/ 531728 w 1214515"/>
                    <a:gd name="connsiteY88" fmla="*/ 2013245 h 2297969"/>
                    <a:gd name="connsiteX89" fmla="*/ 516841 w 1214515"/>
                    <a:gd name="connsiteY89" fmla="*/ 2005895 h 2297969"/>
                    <a:gd name="connsiteX90" fmla="*/ 582100 w 1214515"/>
                    <a:gd name="connsiteY90" fmla="*/ 1952807 h 2297969"/>
                    <a:gd name="connsiteX91" fmla="*/ 583720 w 1214515"/>
                    <a:gd name="connsiteY91" fmla="*/ 1926376 h 2297969"/>
                    <a:gd name="connsiteX92" fmla="*/ 583739 w 1214515"/>
                    <a:gd name="connsiteY92" fmla="*/ 1926357 h 2297969"/>
                    <a:gd name="connsiteX93" fmla="*/ 583739 w 1214515"/>
                    <a:gd name="connsiteY93" fmla="*/ 1926357 h 2297969"/>
                    <a:gd name="connsiteX94" fmla="*/ 610170 w 1214515"/>
                    <a:gd name="connsiteY94" fmla="*/ 1928019 h 2297969"/>
                    <a:gd name="connsiteX95" fmla="*/ 610189 w 1214515"/>
                    <a:gd name="connsiteY95" fmla="*/ 1928043 h 2297969"/>
                    <a:gd name="connsiteX96" fmla="*/ 610189 w 1214515"/>
                    <a:gd name="connsiteY96" fmla="*/ 1928043 h 2297969"/>
                    <a:gd name="connsiteX97" fmla="*/ 608527 w 1214515"/>
                    <a:gd name="connsiteY97" fmla="*/ 1954474 h 2297969"/>
                    <a:gd name="connsiteX98" fmla="*/ 608504 w 1214515"/>
                    <a:gd name="connsiteY98" fmla="*/ 1954493 h 2297969"/>
                    <a:gd name="connsiteX99" fmla="*/ 608504 w 1214515"/>
                    <a:gd name="connsiteY99" fmla="*/ 1954493 h 2297969"/>
                    <a:gd name="connsiteX100" fmla="*/ 596145 w 1214515"/>
                    <a:gd name="connsiteY100" fmla="*/ 1959174 h 2297969"/>
                    <a:gd name="connsiteX101" fmla="*/ 596145 w 1214515"/>
                    <a:gd name="connsiteY101" fmla="*/ 1959174 h 2297969"/>
                    <a:gd name="connsiteX102" fmla="*/ 581866 w 1214515"/>
                    <a:gd name="connsiteY102" fmla="*/ 1952480 h 2297969"/>
                    <a:gd name="connsiteX103" fmla="*/ 644457 w 1214515"/>
                    <a:gd name="connsiteY103" fmla="*/ 1896349 h 2297969"/>
                    <a:gd name="connsiteX104" fmla="*/ 644860 w 1214515"/>
                    <a:gd name="connsiteY104" fmla="*/ 1869871 h 2297969"/>
                    <a:gd name="connsiteX105" fmla="*/ 644879 w 1214515"/>
                    <a:gd name="connsiteY105" fmla="*/ 1869852 h 2297969"/>
                    <a:gd name="connsiteX106" fmla="*/ 644879 w 1214515"/>
                    <a:gd name="connsiteY106" fmla="*/ 1869852 h 2297969"/>
                    <a:gd name="connsiteX107" fmla="*/ 671329 w 1214515"/>
                    <a:gd name="connsiteY107" fmla="*/ 1870273 h 2297969"/>
                    <a:gd name="connsiteX108" fmla="*/ 671329 w 1214515"/>
                    <a:gd name="connsiteY108" fmla="*/ 1870273 h 2297969"/>
                    <a:gd name="connsiteX109" fmla="*/ 670954 w 1214515"/>
                    <a:gd name="connsiteY109" fmla="*/ 1896724 h 2297969"/>
                    <a:gd name="connsiteX110" fmla="*/ 670954 w 1214515"/>
                    <a:gd name="connsiteY110" fmla="*/ 1896724 h 2297969"/>
                    <a:gd name="connsiteX111" fmla="*/ 657893 w 1214515"/>
                    <a:gd name="connsiteY111" fmla="*/ 1902014 h 2297969"/>
                    <a:gd name="connsiteX112" fmla="*/ 657893 w 1214515"/>
                    <a:gd name="connsiteY112" fmla="*/ 1902014 h 2297969"/>
                    <a:gd name="connsiteX113" fmla="*/ 644223 w 1214515"/>
                    <a:gd name="connsiteY113" fmla="*/ 1896021 h 2297969"/>
                    <a:gd name="connsiteX114" fmla="*/ 702928 w 1214515"/>
                    <a:gd name="connsiteY114" fmla="*/ 1836942 h 2297969"/>
                    <a:gd name="connsiteX115" fmla="*/ 700915 w 1214515"/>
                    <a:gd name="connsiteY115" fmla="*/ 1810492 h 2297969"/>
                    <a:gd name="connsiteX116" fmla="*/ 700915 w 1214515"/>
                    <a:gd name="connsiteY116" fmla="*/ 1810492 h 2297969"/>
                    <a:gd name="connsiteX117" fmla="*/ 728583 w 1214515"/>
                    <a:gd name="connsiteY117" fmla="*/ 1809649 h 2297969"/>
                    <a:gd name="connsiteX118" fmla="*/ 728583 w 1214515"/>
                    <a:gd name="connsiteY118" fmla="*/ 1809649 h 2297969"/>
                    <a:gd name="connsiteX119" fmla="*/ 730039 w 1214515"/>
                    <a:gd name="connsiteY119" fmla="*/ 1836090 h 2297969"/>
                    <a:gd name="connsiteX120" fmla="*/ 729987 w 1214515"/>
                    <a:gd name="connsiteY120" fmla="*/ 1836146 h 2297969"/>
                    <a:gd name="connsiteX121" fmla="*/ 729987 w 1214515"/>
                    <a:gd name="connsiteY121" fmla="*/ 1836146 h 2297969"/>
                    <a:gd name="connsiteX122" fmla="*/ 715943 w 1214515"/>
                    <a:gd name="connsiteY122" fmla="*/ 1842045 h 2297969"/>
                    <a:gd name="connsiteX123" fmla="*/ 715943 w 1214515"/>
                    <a:gd name="connsiteY123" fmla="*/ 1842045 h 2297969"/>
                    <a:gd name="connsiteX124" fmla="*/ 702694 w 1214515"/>
                    <a:gd name="connsiteY124" fmla="*/ 1836614 h 2297969"/>
                    <a:gd name="connsiteX125" fmla="*/ 760838 w 1214515"/>
                    <a:gd name="connsiteY125" fmla="*/ 1774772 h 2297969"/>
                    <a:gd name="connsiteX126" fmla="*/ 758675 w 1214515"/>
                    <a:gd name="connsiteY126" fmla="*/ 1748378 h 2297969"/>
                    <a:gd name="connsiteX127" fmla="*/ 758684 w 1214515"/>
                    <a:gd name="connsiteY127" fmla="*/ 1748369 h 2297969"/>
                    <a:gd name="connsiteX128" fmla="*/ 758684 w 1214515"/>
                    <a:gd name="connsiteY128" fmla="*/ 1748369 h 2297969"/>
                    <a:gd name="connsiteX129" fmla="*/ 785078 w 1214515"/>
                    <a:gd name="connsiteY129" fmla="*/ 1746206 h 2297969"/>
                    <a:gd name="connsiteX130" fmla="*/ 785087 w 1214515"/>
                    <a:gd name="connsiteY130" fmla="*/ 1746215 h 2297969"/>
                    <a:gd name="connsiteX131" fmla="*/ 785087 w 1214515"/>
                    <a:gd name="connsiteY131" fmla="*/ 1746215 h 2297969"/>
                    <a:gd name="connsiteX132" fmla="*/ 787199 w 1214515"/>
                    <a:gd name="connsiteY132" fmla="*/ 1772614 h 2297969"/>
                    <a:gd name="connsiteX133" fmla="*/ 787194 w 1214515"/>
                    <a:gd name="connsiteY133" fmla="*/ 1772619 h 2297969"/>
                    <a:gd name="connsiteX134" fmla="*/ 787194 w 1214515"/>
                    <a:gd name="connsiteY134" fmla="*/ 1772619 h 2297969"/>
                    <a:gd name="connsiteX135" fmla="*/ 773150 w 1214515"/>
                    <a:gd name="connsiteY135" fmla="*/ 1779219 h 2297969"/>
                    <a:gd name="connsiteX136" fmla="*/ 773150 w 1214515"/>
                    <a:gd name="connsiteY136" fmla="*/ 1779219 h 2297969"/>
                    <a:gd name="connsiteX137" fmla="*/ 760604 w 1214515"/>
                    <a:gd name="connsiteY137" fmla="*/ 1774445 h 2297969"/>
                    <a:gd name="connsiteX138" fmla="*/ 814534 w 1214515"/>
                    <a:gd name="connsiteY138" fmla="*/ 1709934 h 2297969"/>
                    <a:gd name="connsiteX139" fmla="*/ 811163 w 1214515"/>
                    <a:gd name="connsiteY139" fmla="*/ 1683671 h 2297969"/>
                    <a:gd name="connsiteX140" fmla="*/ 811163 w 1214515"/>
                    <a:gd name="connsiteY140" fmla="*/ 1683671 h 2297969"/>
                    <a:gd name="connsiteX141" fmla="*/ 837426 w 1214515"/>
                    <a:gd name="connsiteY141" fmla="*/ 1680301 h 2297969"/>
                    <a:gd name="connsiteX142" fmla="*/ 837426 w 1214515"/>
                    <a:gd name="connsiteY142" fmla="*/ 1680301 h 2297969"/>
                    <a:gd name="connsiteX143" fmla="*/ 840797 w 1214515"/>
                    <a:gd name="connsiteY143" fmla="*/ 1706564 h 2297969"/>
                    <a:gd name="connsiteX144" fmla="*/ 840797 w 1214515"/>
                    <a:gd name="connsiteY144" fmla="*/ 1706564 h 2297969"/>
                    <a:gd name="connsiteX145" fmla="*/ 825957 w 1214515"/>
                    <a:gd name="connsiteY145" fmla="*/ 1713820 h 2297969"/>
                    <a:gd name="connsiteX146" fmla="*/ 825957 w 1214515"/>
                    <a:gd name="connsiteY146" fmla="*/ 1713820 h 2297969"/>
                    <a:gd name="connsiteX147" fmla="*/ 814300 w 1214515"/>
                    <a:gd name="connsiteY147" fmla="*/ 1709607 h 2297969"/>
                    <a:gd name="connsiteX148" fmla="*/ 864906 w 1214515"/>
                    <a:gd name="connsiteY148" fmla="*/ 1642428 h 2297969"/>
                    <a:gd name="connsiteX149" fmla="*/ 860215 w 1214515"/>
                    <a:gd name="connsiteY149" fmla="*/ 1616366 h 2297969"/>
                    <a:gd name="connsiteX150" fmla="*/ 860225 w 1214515"/>
                    <a:gd name="connsiteY150" fmla="*/ 1616352 h 2297969"/>
                    <a:gd name="connsiteX151" fmla="*/ 860225 w 1214515"/>
                    <a:gd name="connsiteY151" fmla="*/ 1616352 h 2297969"/>
                    <a:gd name="connsiteX152" fmla="*/ 886286 w 1214515"/>
                    <a:gd name="connsiteY152" fmla="*/ 1611661 h 2297969"/>
                    <a:gd name="connsiteX153" fmla="*/ 886300 w 1214515"/>
                    <a:gd name="connsiteY153" fmla="*/ 1611671 h 2297969"/>
                    <a:gd name="connsiteX154" fmla="*/ 886300 w 1214515"/>
                    <a:gd name="connsiteY154" fmla="*/ 1611671 h 2297969"/>
                    <a:gd name="connsiteX155" fmla="*/ 890991 w 1214515"/>
                    <a:gd name="connsiteY155" fmla="*/ 1637733 h 2297969"/>
                    <a:gd name="connsiteX156" fmla="*/ 890982 w 1214515"/>
                    <a:gd name="connsiteY156" fmla="*/ 1637747 h 2297969"/>
                    <a:gd name="connsiteX157" fmla="*/ 890982 w 1214515"/>
                    <a:gd name="connsiteY157" fmla="*/ 1637747 h 2297969"/>
                    <a:gd name="connsiteX158" fmla="*/ 875580 w 1214515"/>
                    <a:gd name="connsiteY158" fmla="*/ 1645752 h 2297969"/>
                    <a:gd name="connsiteX159" fmla="*/ 875580 w 1214515"/>
                    <a:gd name="connsiteY159" fmla="*/ 1645752 h 2297969"/>
                    <a:gd name="connsiteX160" fmla="*/ 864906 w 1214515"/>
                    <a:gd name="connsiteY160" fmla="*/ 1642428 h 2297969"/>
                    <a:gd name="connsiteX161" fmla="*/ 912235 w 1214515"/>
                    <a:gd name="connsiteY161" fmla="*/ 1572768 h 2297969"/>
                    <a:gd name="connsiteX162" fmla="*/ 906374 w 1214515"/>
                    <a:gd name="connsiteY162" fmla="*/ 1546941 h 2297969"/>
                    <a:gd name="connsiteX163" fmla="*/ 906384 w 1214515"/>
                    <a:gd name="connsiteY163" fmla="*/ 1546927 h 2297969"/>
                    <a:gd name="connsiteX164" fmla="*/ 906384 w 1214515"/>
                    <a:gd name="connsiteY164" fmla="*/ 1546927 h 2297969"/>
                    <a:gd name="connsiteX165" fmla="*/ 932211 w 1214515"/>
                    <a:gd name="connsiteY165" fmla="*/ 1541066 h 2297969"/>
                    <a:gd name="connsiteX166" fmla="*/ 932225 w 1214515"/>
                    <a:gd name="connsiteY166" fmla="*/ 1541075 h 2297969"/>
                    <a:gd name="connsiteX167" fmla="*/ 932225 w 1214515"/>
                    <a:gd name="connsiteY167" fmla="*/ 1541075 h 2297969"/>
                    <a:gd name="connsiteX168" fmla="*/ 938035 w 1214515"/>
                    <a:gd name="connsiteY168" fmla="*/ 1566912 h 2297969"/>
                    <a:gd name="connsiteX169" fmla="*/ 938030 w 1214515"/>
                    <a:gd name="connsiteY169" fmla="*/ 1566916 h 2297969"/>
                    <a:gd name="connsiteX170" fmla="*/ 938030 w 1214515"/>
                    <a:gd name="connsiteY170" fmla="*/ 1566916 h 2297969"/>
                    <a:gd name="connsiteX171" fmla="*/ 922207 w 1214515"/>
                    <a:gd name="connsiteY171" fmla="*/ 1575671 h 2297969"/>
                    <a:gd name="connsiteX172" fmla="*/ 922207 w 1214515"/>
                    <a:gd name="connsiteY172" fmla="*/ 1575671 h 2297969"/>
                    <a:gd name="connsiteX173" fmla="*/ 912235 w 1214515"/>
                    <a:gd name="connsiteY173" fmla="*/ 1572628 h 2297969"/>
                    <a:gd name="connsiteX174" fmla="*/ 956100 w 1214515"/>
                    <a:gd name="connsiteY174" fmla="*/ 1500815 h 2297969"/>
                    <a:gd name="connsiteX175" fmla="*/ 949059 w 1214515"/>
                    <a:gd name="connsiteY175" fmla="*/ 1475287 h 2297969"/>
                    <a:gd name="connsiteX176" fmla="*/ 949078 w 1214515"/>
                    <a:gd name="connsiteY176" fmla="*/ 1475254 h 2297969"/>
                    <a:gd name="connsiteX177" fmla="*/ 949078 w 1214515"/>
                    <a:gd name="connsiteY177" fmla="*/ 1475254 h 2297969"/>
                    <a:gd name="connsiteX178" fmla="*/ 974592 w 1214515"/>
                    <a:gd name="connsiteY178" fmla="*/ 1468185 h 2297969"/>
                    <a:gd name="connsiteX179" fmla="*/ 974592 w 1214515"/>
                    <a:gd name="connsiteY179" fmla="*/ 1468185 h 2297969"/>
                    <a:gd name="connsiteX180" fmla="*/ 981689 w 1214515"/>
                    <a:gd name="connsiteY180" fmla="*/ 1493699 h 2297969"/>
                    <a:gd name="connsiteX181" fmla="*/ 981661 w 1214515"/>
                    <a:gd name="connsiteY181" fmla="*/ 1493745 h 2297969"/>
                    <a:gd name="connsiteX182" fmla="*/ 981661 w 1214515"/>
                    <a:gd name="connsiteY182" fmla="*/ 1493745 h 2297969"/>
                    <a:gd name="connsiteX183" fmla="*/ 965323 w 1214515"/>
                    <a:gd name="connsiteY183" fmla="*/ 1503108 h 2297969"/>
                    <a:gd name="connsiteX184" fmla="*/ 965323 w 1214515"/>
                    <a:gd name="connsiteY184" fmla="*/ 1503108 h 2297969"/>
                    <a:gd name="connsiteX185" fmla="*/ 956100 w 1214515"/>
                    <a:gd name="connsiteY185" fmla="*/ 1500815 h 2297969"/>
                    <a:gd name="connsiteX186" fmla="*/ 996735 w 1214515"/>
                    <a:gd name="connsiteY186" fmla="*/ 1427082 h 2297969"/>
                    <a:gd name="connsiteX187" fmla="*/ 988496 w 1214515"/>
                    <a:gd name="connsiteY187" fmla="*/ 1401943 h 2297969"/>
                    <a:gd name="connsiteX188" fmla="*/ 988496 w 1214515"/>
                    <a:gd name="connsiteY188" fmla="*/ 1401943 h 2297969"/>
                    <a:gd name="connsiteX189" fmla="*/ 1013635 w 1214515"/>
                    <a:gd name="connsiteY189" fmla="*/ 1393656 h 2297969"/>
                    <a:gd name="connsiteX190" fmla="*/ 1013635 w 1214515"/>
                    <a:gd name="connsiteY190" fmla="*/ 1393656 h 2297969"/>
                    <a:gd name="connsiteX191" fmla="*/ 1021940 w 1214515"/>
                    <a:gd name="connsiteY191" fmla="*/ 1418800 h 2297969"/>
                    <a:gd name="connsiteX192" fmla="*/ 1021921 w 1214515"/>
                    <a:gd name="connsiteY192" fmla="*/ 1418842 h 2297969"/>
                    <a:gd name="connsiteX193" fmla="*/ 1021921 w 1214515"/>
                    <a:gd name="connsiteY193" fmla="*/ 1418842 h 2297969"/>
                    <a:gd name="connsiteX194" fmla="*/ 1005209 w 1214515"/>
                    <a:gd name="connsiteY194" fmla="*/ 1429095 h 2297969"/>
                    <a:gd name="connsiteX195" fmla="*/ 1005209 w 1214515"/>
                    <a:gd name="connsiteY195" fmla="*/ 1429095 h 2297969"/>
                    <a:gd name="connsiteX196" fmla="*/ 996735 w 1214515"/>
                    <a:gd name="connsiteY196" fmla="*/ 1427082 h 2297969"/>
                    <a:gd name="connsiteX197" fmla="*/ 1033766 w 1214515"/>
                    <a:gd name="connsiteY197" fmla="*/ 1351383 h 2297969"/>
                    <a:gd name="connsiteX198" fmla="*/ 1024403 w 1214515"/>
                    <a:gd name="connsiteY198" fmla="*/ 1326665 h 2297969"/>
                    <a:gd name="connsiteX199" fmla="*/ 1024403 w 1214515"/>
                    <a:gd name="connsiteY199" fmla="*/ 1326665 h 2297969"/>
                    <a:gd name="connsiteX200" fmla="*/ 1049121 w 1214515"/>
                    <a:gd name="connsiteY200" fmla="*/ 1317302 h 2297969"/>
                    <a:gd name="connsiteX201" fmla="*/ 1049121 w 1214515"/>
                    <a:gd name="connsiteY201" fmla="*/ 1317302 h 2297969"/>
                    <a:gd name="connsiteX202" fmla="*/ 1058484 w 1214515"/>
                    <a:gd name="connsiteY202" fmla="*/ 1342067 h 2297969"/>
                    <a:gd name="connsiteX203" fmla="*/ 1058484 w 1214515"/>
                    <a:gd name="connsiteY203" fmla="*/ 1342067 h 2297969"/>
                    <a:gd name="connsiteX204" fmla="*/ 1041350 w 1214515"/>
                    <a:gd name="connsiteY204" fmla="*/ 1353162 h 2297969"/>
                    <a:gd name="connsiteX205" fmla="*/ 1041350 w 1214515"/>
                    <a:gd name="connsiteY205" fmla="*/ 1353162 h 2297969"/>
                    <a:gd name="connsiteX206" fmla="*/ 1033766 w 1214515"/>
                    <a:gd name="connsiteY206" fmla="*/ 1351243 h 2297969"/>
                    <a:gd name="connsiteX207" fmla="*/ 1067191 w 1214515"/>
                    <a:gd name="connsiteY207" fmla="*/ 1274046 h 2297969"/>
                    <a:gd name="connsiteX208" fmla="*/ 1056564 w 1214515"/>
                    <a:gd name="connsiteY208" fmla="*/ 1249796 h 2297969"/>
                    <a:gd name="connsiteX209" fmla="*/ 1056564 w 1214515"/>
                    <a:gd name="connsiteY209" fmla="*/ 1249796 h 2297969"/>
                    <a:gd name="connsiteX210" fmla="*/ 1080814 w 1214515"/>
                    <a:gd name="connsiteY210" fmla="*/ 1239169 h 2297969"/>
                    <a:gd name="connsiteX211" fmla="*/ 1080814 w 1214515"/>
                    <a:gd name="connsiteY211" fmla="*/ 1239169 h 2297969"/>
                    <a:gd name="connsiteX212" fmla="*/ 1091460 w 1214515"/>
                    <a:gd name="connsiteY212" fmla="*/ 1263419 h 2297969"/>
                    <a:gd name="connsiteX213" fmla="*/ 1091441 w 1214515"/>
                    <a:gd name="connsiteY213" fmla="*/ 1263466 h 2297969"/>
                    <a:gd name="connsiteX214" fmla="*/ 1091441 w 1214515"/>
                    <a:gd name="connsiteY214" fmla="*/ 1263466 h 2297969"/>
                    <a:gd name="connsiteX215" fmla="*/ 1073979 w 1214515"/>
                    <a:gd name="connsiteY215" fmla="*/ 1275357 h 2297969"/>
                    <a:gd name="connsiteX216" fmla="*/ 1073979 w 1214515"/>
                    <a:gd name="connsiteY216" fmla="*/ 1275357 h 2297969"/>
                    <a:gd name="connsiteX217" fmla="*/ 1067191 w 1214515"/>
                    <a:gd name="connsiteY217" fmla="*/ 1273905 h 2297969"/>
                    <a:gd name="connsiteX218" fmla="*/ 1096544 w 1214515"/>
                    <a:gd name="connsiteY218" fmla="*/ 1195070 h 2297969"/>
                    <a:gd name="connsiteX219" fmla="*/ 1084512 w 1214515"/>
                    <a:gd name="connsiteY219" fmla="*/ 1171335 h 2297969"/>
                    <a:gd name="connsiteX220" fmla="*/ 1084512 w 1214515"/>
                    <a:gd name="connsiteY220" fmla="*/ 1171335 h 2297969"/>
                    <a:gd name="connsiteX221" fmla="*/ 1108528 w 1214515"/>
                    <a:gd name="connsiteY221" fmla="*/ 1159631 h 2297969"/>
                    <a:gd name="connsiteX222" fmla="*/ 1108528 w 1214515"/>
                    <a:gd name="connsiteY222" fmla="*/ 1159631 h 2297969"/>
                    <a:gd name="connsiteX223" fmla="*/ 1120447 w 1214515"/>
                    <a:gd name="connsiteY223" fmla="*/ 1183277 h 2297969"/>
                    <a:gd name="connsiteX224" fmla="*/ 1120419 w 1214515"/>
                    <a:gd name="connsiteY224" fmla="*/ 1183366 h 2297969"/>
                    <a:gd name="connsiteX225" fmla="*/ 1120419 w 1214515"/>
                    <a:gd name="connsiteY225" fmla="*/ 1183366 h 2297969"/>
                    <a:gd name="connsiteX226" fmla="*/ 1102583 w 1214515"/>
                    <a:gd name="connsiteY226" fmla="*/ 1196100 h 2297969"/>
                    <a:gd name="connsiteX227" fmla="*/ 1102583 w 1214515"/>
                    <a:gd name="connsiteY227" fmla="*/ 1196100 h 2297969"/>
                    <a:gd name="connsiteX228" fmla="*/ 1096544 w 1214515"/>
                    <a:gd name="connsiteY228" fmla="*/ 1195070 h 2297969"/>
                    <a:gd name="connsiteX229" fmla="*/ 1122760 w 1214515"/>
                    <a:gd name="connsiteY229" fmla="*/ 1115813 h 2297969"/>
                    <a:gd name="connsiteX230" fmla="*/ 1109825 w 1214515"/>
                    <a:gd name="connsiteY230" fmla="*/ 1094082 h 2297969"/>
                    <a:gd name="connsiteX231" fmla="*/ 1109932 w 1214515"/>
                    <a:gd name="connsiteY231" fmla="*/ 1093670 h 2297969"/>
                    <a:gd name="connsiteX232" fmla="*/ 1109932 w 1214515"/>
                    <a:gd name="connsiteY232" fmla="*/ 1093670 h 2297969"/>
                    <a:gd name="connsiteX233" fmla="*/ 1133106 w 1214515"/>
                    <a:gd name="connsiteY233" fmla="*/ 1079626 h 2297969"/>
                    <a:gd name="connsiteX234" fmla="*/ 1133106 w 1214515"/>
                    <a:gd name="connsiteY234" fmla="*/ 1079626 h 2297969"/>
                    <a:gd name="connsiteX235" fmla="*/ 1146097 w 1214515"/>
                    <a:gd name="connsiteY235" fmla="*/ 1101862 h 2297969"/>
                    <a:gd name="connsiteX236" fmla="*/ 1145980 w 1214515"/>
                    <a:gd name="connsiteY236" fmla="*/ 1102284 h 2297969"/>
                    <a:gd name="connsiteX237" fmla="*/ 1145980 w 1214515"/>
                    <a:gd name="connsiteY237" fmla="*/ 1102284 h 2297969"/>
                    <a:gd name="connsiteX238" fmla="*/ 1127956 w 1214515"/>
                    <a:gd name="connsiteY238" fmla="*/ 1116094 h 2297969"/>
                    <a:gd name="connsiteX239" fmla="*/ 1127956 w 1214515"/>
                    <a:gd name="connsiteY239" fmla="*/ 1116094 h 2297969"/>
                    <a:gd name="connsiteX240" fmla="*/ 1122806 w 1214515"/>
                    <a:gd name="connsiteY240" fmla="*/ 1115813 h 2297969"/>
                    <a:gd name="connsiteX241" fmla="*/ 1144856 w 1214515"/>
                    <a:gd name="connsiteY241" fmla="*/ 1033513 h 2297969"/>
                    <a:gd name="connsiteX242" fmla="*/ 1130793 w 1214515"/>
                    <a:gd name="connsiteY242" fmla="*/ 1011075 h 2297969"/>
                    <a:gd name="connsiteX243" fmla="*/ 1130812 w 1214515"/>
                    <a:gd name="connsiteY243" fmla="*/ 1010996 h 2297969"/>
                    <a:gd name="connsiteX244" fmla="*/ 1130812 w 1214515"/>
                    <a:gd name="connsiteY244" fmla="*/ 1010996 h 2297969"/>
                    <a:gd name="connsiteX245" fmla="*/ 1153259 w 1214515"/>
                    <a:gd name="connsiteY245" fmla="*/ 996947 h 2297969"/>
                    <a:gd name="connsiteX246" fmla="*/ 1153283 w 1214515"/>
                    <a:gd name="connsiteY246" fmla="*/ 996951 h 2297969"/>
                    <a:gd name="connsiteX247" fmla="*/ 1153283 w 1214515"/>
                    <a:gd name="connsiteY247" fmla="*/ 996951 h 2297969"/>
                    <a:gd name="connsiteX248" fmla="*/ 1167346 w 1214515"/>
                    <a:gd name="connsiteY248" fmla="*/ 1019389 h 2297969"/>
                    <a:gd name="connsiteX249" fmla="*/ 1167327 w 1214515"/>
                    <a:gd name="connsiteY249" fmla="*/ 1019469 h 2297969"/>
                    <a:gd name="connsiteX250" fmla="*/ 1167327 w 1214515"/>
                    <a:gd name="connsiteY250" fmla="*/ 1019469 h 2297969"/>
                    <a:gd name="connsiteX251" fmla="*/ 1149116 w 1214515"/>
                    <a:gd name="connsiteY251" fmla="*/ 1033935 h 2297969"/>
                    <a:gd name="connsiteX252" fmla="*/ 1149116 w 1214515"/>
                    <a:gd name="connsiteY252" fmla="*/ 1033935 h 2297969"/>
                    <a:gd name="connsiteX253" fmla="*/ 1144903 w 1214515"/>
                    <a:gd name="connsiteY253" fmla="*/ 1033513 h 2297969"/>
                    <a:gd name="connsiteX254" fmla="*/ 1163067 w 1214515"/>
                    <a:gd name="connsiteY254" fmla="*/ 951214 h 2297969"/>
                    <a:gd name="connsiteX255" fmla="*/ 1148081 w 1214515"/>
                    <a:gd name="connsiteY255" fmla="*/ 929379 h 2297969"/>
                    <a:gd name="connsiteX256" fmla="*/ 1148086 w 1214515"/>
                    <a:gd name="connsiteY256" fmla="*/ 929351 h 2297969"/>
                    <a:gd name="connsiteX257" fmla="*/ 1148086 w 1214515"/>
                    <a:gd name="connsiteY257" fmla="*/ 929351 h 2297969"/>
                    <a:gd name="connsiteX258" fmla="*/ 1169902 w 1214515"/>
                    <a:gd name="connsiteY258" fmla="*/ 914371 h 2297969"/>
                    <a:gd name="connsiteX259" fmla="*/ 1169902 w 1214515"/>
                    <a:gd name="connsiteY259" fmla="*/ 914371 h 2297969"/>
                    <a:gd name="connsiteX260" fmla="*/ 1184929 w 1214515"/>
                    <a:gd name="connsiteY260" fmla="*/ 936177 h 2297969"/>
                    <a:gd name="connsiteX261" fmla="*/ 1184929 w 1214515"/>
                    <a:gd name="connsiteY261" fmla="*/ 936186 h 2297969"/>
                    <a:gd name="connsiteX262" fmla="*/ 1184929 w 1214515"/>
                    <a:gd name="connsiteY262" fmla="*/ 936186 h 2297969"/>
                    <a:gd name="connsiteX263" fmla="*/ 1166531 w 1214515"/>
                    <a:gd name="connsiteY263" fmla="*/ 951495 h 2297969"/>
                    <a:gd name="connsiteX264" fmla="*/ 1166531 w 1214515"/>
                    <a:gd name="connsiteY264" fmla="*/ 951495 h 2297969"/>
                    <a:gd name="connsiteX265" fmla="*/ 1163114 w 1214515"/>
                    <a:gd name="connsiteY265" fmla="*/ 951214 h 2297969"/>
                    <a:gd name="connsiteX266" fmla="*/ 1177111 w 1214515"/>
                    <a:gd name="connsiteY266" fmla="*/ 868118 h 2297969"/>
                    <a:gd name="connsiteX267" fmla="*/ 1161096 w 1214515"/>
                    <a:gd name="connsiteY267" fmla="*/ 847028 h 2297969"/>
                    <a:gd name="connsiteX268" fmla="*/ 1161101 w 1214515"/>
                    <a:gd name="connsiteY268" fmla="*/ 847005 h 2297969"/>
                    <a:gd name="connsiteX269" fmla="*/ 1161101 w 1214515"/>
                    <a:gd name="connsiteY269" fmla="*/ 847005 h 2297969"/>
                    <a:gd name="connsiteX270" fmla="*/ 1182190 w 1214515"/>
                    <a:gd name="connsiteY270" fmla="*/ 830990 h 2297969"/>
                    <a:gd name="connsiteX271" fmla="*/ 1182214 w 1214515"/>
                    <a:gd name="connsiteY271" fmla="*/ 830994 h 2297969"/>
                    <a:gd name="connsiteX272" fmla="*/ 1182214 w 1214515"/>
                    <a:gd name="connsiteY272" fmla="*/ 830994 h 2297969"/>
                    <a:gd name="connsiteX273" fmla="*/ 1198224 w 1214515"/>
                    <a:gd name="connsiteY273" fmla="*/ 852061 h 2297969"/>
                    <a:gd name="connsiteX274" fmla="*/ 1198224 w 1214515"/>
                    <a:gd name="connsiteY274" fmla="*/ 852061 h 2297969"/>
                    <a:gd name="connsiteX275" fmla="*/ 1179499 w 1214515"/>
                    <a:gd name="connsiteY275" fmla="*/ 868259 h 2297969"/>
                    <a:gd name="connsiteX276" fmla="*/ 1179499 w 1214515"/>
                    <a:gd name="connsiteY276" fmla="*/ 868259 h 2297969"/>
                    <a:gd name="connsiteX277" fmla="*/ 1187410 w 1214515"/>
                    <a:gd name="connsiteY277" fmla="*/ 784414 h 2297969"/>
                    <a:gd name="connsiteX278" fmla="*/ 1170417 w 1214515"/>
                    <a:gd name="connsiteY278" fmla="*/ 764106 h 2297969"/>
                    <a:gd name="connsiteX279" fmla="*/ 1170417 w 1214515"/>
                    <a:gd name="connsiteY279" fmla="*/ 764097 h 2297969"/>
                    <a:gd name="connsiteX280" fmla="*/ 1170417 w 1214515"/>
                    <a:gd name="connsiteY280" fmla="*/ 764097 h 2297969"/>
                    <a:gd name="connsiteX281" fmla="*/ 1190687 w 1214515"/>
                    <a:gd name="connsiteY281" fmla="*/ 747103 h 2297969"/>
                    <a:gd name="connsiteX282" fmla="*/ 1190687 w 1214515"/>
                    <a:gd name="connsiteY282" fmla="*/ 747103 h 2297969"/>
                    <a:gd name="connsiteX283" fmla="*/ 1207728 w 1214515"/>
                    <a:gd name="connsiteY283" fmla="*/ 767374 h 2297969"/>
                    <a:gd name="connsiteX284" fmla="*/ 1207728 w 1214515"/>
                    <a:gd name="connsiteY284" fmla="*/ 767374 h 2297969"/>
                    <a:gd name="connsiteX285" fmla="*/ 1189002 w 1214515"/>
                    <a:gd name="connsiteY285" fmla="*/ 784461 h 2297969"/>
                    <a:gd name="connsiteX286" fmla="*/ 1187317 w 1214515"/>
                    <a:gd name="connsiteY286" fmla="*/ 784461 h 2297969"/>
                    <a:gd name="connsiteX287" fmla="*/ 1193683 w 1214515"/>
                    <a:gd name="connsiteY287" fmla="*/ 700429 h 2297969"/>
                    <a:gd name="connsiteX288" fmla="*/ 1176128 w 1214515"/>
                    <a:gd name="connsiteY288" fmla="*/ 680861 h 2297969"/>
                    <a:gd name="connsiteX289" fmla="*/ 1176128 w 1214515"/>
                    <a:gd name="connsiteY289" fmla="*/ 680861 h 2297969"/>
                    <a:gd name="connsiteX290" fmla="*/ 1195556 w 1214515"/>
                    <a:gd name="connsiteY290" fmla="*/ 662884 h 2297969"/>
                    <a:gd name="connsiteX291" fmla="*/ 1195556 w 1214515"/>
                    <a:gd name="connsiteY291" fmla="*/ 662884 h 2297969"/>
                    <a:gd name="connsiteX292" fmla="*/ 1213538 w 1214515"/>
                    <a:gd name="connsiteY292" fmla="*/ 682326 h 2297969"/>
                    <a:gd name="connsiteX293" fmla="*/ 1213533 w 1214515"/>
                    <a:gd name="connsiteY293" fmla="*/ 682406 h 2297969"/>
                    <a:gd name="connsiteX294" fmla="*/ 1213533 w 1214515"/>
                    <a:gd name="connsiteY294" fmla="*/ 682406 h 2297969"/>
                    <a:gd name="connsiteX295" fmla="*/ 1194807 w 1214515"/>
                    <a:gd name="connsiteY295" fmla="*/ 700429 h 2297969"/>
                    <a:gd name="connsiteX296" fmla="*/ 1194058 w 1214515"/>
                    <a:gd name="connsiteY296" fmla="*/ 700429 h 2297969"/>
                    <a:gd name="connsiteX297" fmla="*/ 1177064 w 1214515"/>
                    <a:gd name="connsiteY297" fmla="*/ 597437 h 2297969"/>
                    <a:gd name="connsiteX298" fmla="*/ 1195556 w 1214515"/>
                    <a:gd name="connsiteY298" fmla="*/ 578478 h 2297969"/>
                    <a:gd name="connsiteX299" fmla="*/ 1195790 w 1214515"/>
                    <a:gd name="connsiteY299" fmla="*/ 578478 h 2297969"/>
                    <a:gd name="connsiteX300" fmla="*/ 1195790 w 1214515"/>
                    <a:gd name="connsiteY300" fmla="*/ 578478 h 2297969"/>
                    <a:gd name="connsiteX301" fmla="*/ 1214516 w 1214515"/>
                    <a:gd name="connsiteY301" fmla="*/ 597203 h 2297969"/>
                    <a:gd name="connsiteX302" fmla="*/ 1214516 w 1214515"/>
                    <a:gd name="connsiteY302" fmla="*/ 597203 h 2297969"/>
                    <a:gd name="connsiteX303" fmla="*/ 1195790 w 1214515"/>
                    <a:gd name="connsiteY303" fmla="*/ 615929 h 2297969"/>
                    <a:gd name="connsiteX304" fmla="*/ 1195790 w 1214515"/>
                    <a:gd name="connsiteY304" fmla="*/ 615929 h 2297969"/>
                    <a:gd name="connsiteX305" fmla="*/ 1177345 w 1214515"/>
                    <a:gd name="connsiteY305" fmla="*/ 597484 h 2297969"/>
                    <a:gd name="connsiteX306" fmla="*/ 1174349 w 1214515"/>
                    <a:gd name="connsiteY306" fmla="*/ 514108 h 2297969"/>
                    <a:gd name="connsiteX307" fmla="*/ 1191937 w 1214515"/>
                    <a:gd name="connsiteY307" fmla="*/ 494310 h 2297969"/>
                    <a:gd name="connsiteX308" fmla="*/ 1191998 w 1214515"/>
                    <a:gd name="connsiteY308" fmla="*/ 494305 h 2297969"/>
                    <a:gd name="connsiteX309" fmla="*/ 1191998 w 1214515"/>
                    <a:gd name="connsiteY309" fmla="*/ 494305 h 2297969"/>
                    <a:gd name="connsiteX310" fmla="*/ 1211749 w 1214515"/>
                    <a:gd name="connsiteY310" fmla="*/ 511945 h 2297969"/>
                    <a:gd name="connsiteX311" fmla="*/ 1211754 w 1214515"/>
                    <a:gd name="connsiteY311" fmla="*/ 512001 h 2297969"/>
                    <a:gd name="connsiteX312" fmla="*/ 1211754 w 1214515"/>
                    <a:gd name="connsiteY312" fmla="*/ 512001 h 2297969"/>
                    <a:gd name="connsiteX313" fmla="*/ 1194784 w 1214515"/>
                    <a:gd name="connsiteY313" fmla="*/ 531813 h 2297969"/>
                    <a:gd name="connsiteX314" fmla="*/ 1194105 w 1214515"/>
                    <a:gd name="connsiteY314" fmla="*/ 531850 h 2297969"/>
                    <a:gd name="connsiteX315" fmla="*/ 1193075 w 1214515"/>
                    <a:gd name="connsiteY315" fmla="*/ 531850 h 2297969"/>
                    <a:gd name="connsiteX316" fmla="*/ 1174630 w 1214515"/>
                    <a:gd name="connsiteY316" fmla="*/ 514201 h 2297969"/>
                    <a:gd name="connsiteX317" fmla="*/ 1167702 w 1214515"/>
                    <a:gd name="connsiteY317" fmla="*/ 430919 h 2297969"/>
                    <a:gd name="connsiteX318" fmla="*/ 1167702 w 1214515"/>
                    <a:gd name="connsiteY318" fmla="*/ 430919 h 2297969"/>
                    <a:gd name="connsiteX319" fmla="*/ 1183721 w 1214515"/>
                    <a:gd name="connsiteY319" fmla="*/ 411266 h 2297969"/>
                    <a:gd name="connsiteX320" fmla="*/ 1184367 w 1214515"/>
                    <a:gd name="connsiteY320" fmla="*/ 411210 h 2297969"/>
                    <a:gd name="connsiteX321" fmla="*/ 1184367 w 1214515"/>
                    <a:gd name="connsiteY321" fmla="*/ 411210 h 2297969"/>
                    <a:gd name="connsiteX322" fmla="*/ 1204919 w 1214515"/>
                    <a:gd name="connsiteY322" fmla="*/ 428859 h 2297969"/>
                    <a:gd name="connsiteX323" fmla="*/ 1204919 w 1214515"/>
                    <a:gd name="connsiteY323" fmla="*/ 428859 h 2297969"/>
                    <a:gd name="connsiteX324" fmla="*/ 1188206 w 1214515"/>
                    <a:gd name="connsiteY324" fmla="*/ 448474 h 2297969"/>
                    <a:gd name="connsiteX325" fmla="*/ 1188206 w 1214515"/>
                    <a:gd name="connsiteY325" fmla="*/ 448474 h 2297969"/>
                    <a:gd name="connsiteX326" fmla="*/ 1186240 w 1214515"/>
                    <a:gd name="connsiteY326" fmla="*/ 448100 h 2297969"/>
                    <a:gd name="connsiteX327" fmla="*/ 1186240 w 1214515"/>
                    <a:gd name="connsiteY327" fmla="*/ 448100 h 2297969"/>
                    <a:gd name="connsiteX328" fmla="*/ 1167982 w 1214515"/>
                    <a:gd name="connsiteY328" fmla="*/ 430966 h 2297969"/>
                    <a:gd name="connsiteX329" fmla="*/ 1157402 w 1214515"/>
                    <a:gd name="connsiteY329" fmla="*/ 348244 h 2297969"/>
                    <a:gd name="connsiteX330" fmla="*/ 1173085 w 1214515"/>
                    <a:gd name="connsiteY330" fmla="*/ 326944 h 2297969"/>
                    <a:gd name="connsiteX331" fmla="*/ 1173085 w 1214515"/>
                    <a:gd name="connsiteY331" fmla="*/ 326944 h 2297969"/>
                    <a:gd name="connsiteX332" fmla="*/ 1194432 w 1214515"/>
                    <a:gd name="connsiteY332" fmla="*/ 342580 h 2297969"/>
                    <a:gd name="connsiteX333" fmla="*/ 1194432 w 1214515"/>
                    <a:gd name="connsiteY333" fmla="*/ 342580 h 2297969"/>
                    <a:gd name="connsiteX334" fmla="*/ 1178759 w 1214515"/>
                    <a:gd name="connsiteY334" fmla="*/ 363927 h 2297969"/>
                    <a:gd name="connsiteX335" fmla="*/ 1178750 w 1214515"/>
                    <a:gd name="connsiteY335" fmla="*/ 363927 h 2297969"/>
                    <a:gd name="connsiteX336" fmla="*/ 1178750 w 1214515"/>
                    <a:gd name="connsiteY336" fmla="*/ 363927 h 2297969"/>
                    <a:gd name="connsiteX337" fmla="*/ 1175894 w 1214515"/>
                    <a:gd name="connsiteY337" fmla="*/ 364161 h 2297969"/>
                    <a:gd name="connsiteX338" fmla="*/ 1175894 w 1214515"/>
                    <a:gd name="connsiteY338" fmla="*/ 364161 h 2297969"/>
                    <a:gd name="connsiteX339" fmla="*/ 1157402 w 1214515"/>
                    <a:gd name="connsiteY339" fmla="*/ 348244 h 2297969"/>
                    <a:gd name="connsiteX340" fmla="*/ 1142703 w 1214515"/>
                    <a:gd name="connsiteY340" fmla="*/ 266085 h 2297969"/>
                    <a:gd name="connsiteX341" fmla="*/ 1157355 w 1214515"/>
                    <a:gd name="connsiteY341" fmla="*/ 244036 h 2297969"/>
                    <a:gd name="connsiteX342" fmla="*/ 1157355 w 1214515"/>
                    <a:gd name="connsiteY342" fmla="*/ 244036 h 2297969"/>
                    <a:gd name="connsiteX343" fmla="*/ 1179452 w 1214515"/>
                    <a:gd name="connsiteY343" fmla="*/ 258632 h 2297969"/>
                    <a:gd name="connsiteX344" fmla="*/ 1179452 w 1214515"/>
                    <a:gd name="connsiteY344" fmla="*/ 258642 h 2297969"/>
                    <a:gd name="connsiteX345" fmla="*/ 1179452 w 1214515"/>
                    <a:gd name="connsiteY345" fmla="*/ 258642 h 2297969"/>
                    <a:gd name="connsiteX346" fmla="*/ 1164841 w 1214515"/>
                    <a:gd name="connsiteY346" fmla="*/ 280729 h 2297969"/>
                    <a:gd name="connsiteX347" fmla="*/ 1164799 w 1214515"/>
                    <a:gd name="connsiteY347" fmla="*/ 280738 h 2297969"/>
                    <a:gd name="connsiteX348" fmla="*/ 1164799 w 1214515"/>
                    <a:gd name="connsiteY348" fmla="*/ 280738 h 2297969"/>
                    <a:gd name="connsiteX349" fmla="*/ 1161054 w 1214515"/>
                    <a:gd name="connsiteY349" fmla="*/ 281113 h 2297969"/>
                    <a:gd name="connsiteX350" fmla="*/ 1161054 w 1214515"/>
                    <a:gd name="connsiteY350" fmla="*/ 281113 h 2297969"/>
                    <a:gd name="connsiteX351" fmla="*/ 1142703 w 1214515"/>
                    <a:gd name="connsiteY351" fmla="*/ 266085 h 2297969"/>
                    <a:gd name="connsiteX352" fmla="*/ 1123977 w 1214515"/>
                    <a:gd name="connsiteY352" fmla="*/ 184769 h 2297969"/>
                    <a:gd name="connsiteX353" fmla="*/ 1137553 w 1214515"/>
                    <a:gd name="connsiteY353" fmla="*/ 162064 h 2297969"/>
                    <a:gd name="connsiteX354" fmla="*/ 1137553 w 1214515"/>
                    <a:gd name="connsiteY354" fmla="*/ 162064 h 2297969"/>
                    <a:gd name="connsiteX355" fmla="*/ 1160300 w 1214515"/>
                    <a:gd name="connsiteY355" fmla="*/ 175621 h 2297969"/>
                    <a:gd name="connsiteX356" fmla="*/ 1160305 w 1214515"/>
                    <a:gd name="connsiteY356" fmla="*/ 175640 h 2297969"/>
                    <a:gd name="connsiteX357" fmla="*/ 1160305 w 1214515"/>
                    <a:gd name="connsiteY357" fmla="*/ 175640 h 2297969"/>
                    <a:gd name="connsiteX358" fmla="*/ 1146729 w 1214515"/>
                    <a:gd name="connsiteY358" fmla="*/ 198345 h 2297969"/>
                    <a:gd name="connsiteX359" fmla="*/ 1146729 w 1214515"/>
                    <a:gd name="connsiteY359" fmla="*/ 198345 h 2297969"/>
                    <a:gd name="connsiteX360" fmla="*/ 1142047 w 1214515"/>
                    <a:gd name="connsiteY360" fmla="*/ 198953 h 2297969"/>
                    <a:gd name="connsiteX361" fmla="*/ 1142047 w 1214515"/>
                    <a:gd name="connsiteY361" fmla="*/ 198953 h 2297969"/>
                    <a:gd name="connsiteX362" fmla="*/ 1124211 w 1214515"/>
                    <a:gd name="connsiteY362" fmla="*/ 184862 h 2297969"/>
                    <a:gd name="connsiteX363" fmla="*/ 1101693 w 1214515"/>
                    <a:gd name="connsiteY363" fmla="*/ 104435 h 2297969"/>
                    <a:gd name="connsiteX364" fmla="*/ 1114104 w 1214515"/>
                    <a:gd name="connsiteY364" fmla="*/ 81042 h 2297969"/>
                    <a:gd name="connsiteX365" fmla="*/ 1114146 w 1214515"/>
                    <a:gd name="connsiteY365" fmla="*/ 81028 h 2297969"/>
                    <a:gd name="connsiteX366" fmla="*/ 1114146 w 1214515"/>
                    <a:gd name="connsiteY366" fmla="*/ 81028 h 2297969"/>
                    <a:gd name="connsiteX367" fmla="*/ 1137530 w 1214515"/>
                    <a:gd name="connsiteY367" fmla="*/ 93457 h 2297969"/>
                    <a:gd name="connsiteX368" fmla="*/ 1137553 w 1214515"/>
                    <a:gd name="connsiteY368" fmla="*/ 93528 h 2297969"/>
                    <a:gd name="connsiteX369" fmla="*/ 1137553 w 1214515"/>
                    <a:gd name="connsiteY369" fmla="*/ 93528 h 2297969"/>
                    <a:gd name="connsiteX370" fmla="*/ 1125143 w 1214515"/>
                    <a:gd name="connsiteY370" fmla="*/ 116921 h 2297969"/>
                    <a:gd name="connsiteX371" fmla="*/ 1125100 w 1214515"/>
                    <a:gd name="connsiteY371" fmla="*/ 116935 h 2297969"/>
                    <a:gd name="connsiteX372" fmla="*/ 1125100 w 1214515"/>
                    <a:gd name="connsiteY372" fmla="*/ 116935 h 2297969"/>
                    <a:gd name="connsiteX373" fmla="*/ 1119623 w 1214515"/>
                    <a:gd name="connsiteY373" fmla="*/ 117731 h 2297969"/>
                    <a:gd name="connsiteX374" fmla="*/ 1119623 w 1214515"/>
                    <a:gd name="connsiteY374" fmla="*/ 117731 h 2297969"/>
                    <a:gd name="connsiteX375" fmla="*/ 1101927 w 1214515"/>
                    <a:gd name="connsiteY375" fmla="*/ 104529 h 2297969"/>
                    <a:gd name="connsiteX376" fmla="*/ 1075618 w 1214515"/>
                    <a:gd name="connsiteY376" fmla="*/ 25225 h 2297969"/>
                    <a:gd name="connsiteX377" fmla="*/ 1087181 w 1214515"/>
                    <a:gd name="connsiteY377" fmla="*/ 1116 h 2297969"/>
                    <a:gd name="connsiteX378" fmla="*/ 1087181 w 1214515"/>
                    <a:gd name="connsiteY378" fmla="*/ 1116 h 2297969"/>
                    <a:gd name="connsiteX379" fmla="*/ 1111103 w 1214515"/>
                    <a:gd name="connsiteY379" fmla="*/ 12258 h 2297969"/>
                    <a:gd name="connsiteX380" fmla="*/ 1111103 w 1214515"/>
                    <a:gd name="connsiteY380" fmla="*/ 12258 h 2297969"/>
                    <a:gd name="connsiteX381" fmla="*/ 1099680 w 1214515"/>
                    <a:gd name="connsiteY381" fmla="*/ 36414 h 2297969"/>
                    <a:gd name="connsiteX382" fmla="*/ 1099680 w 1214515"/>
                    <a:gd name="connsiteY382" fmla="*/ 36414 h 2297969"/>
                    <a:gd name="connsiteX383" fmla="*/ 1093454 w 1214515"/>
                    <a:gd name="connsiteY383" fmla="*/ 37678 h 2297969"/>
                    <a:gd name="connsiteX384" fmla="*/ 1093454 w 1214515"/>
                    <a:gd name="connsiteY384" fmla="*/ 37678 h 2297969"/>
                    <a:gd name="connsiteX385" fmla="*/ 1075852 w 1214515"/>
                    <a:gd name="connsiteY385" fmla="*/ 25319 h 2297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</a:cxnLst>
                  <a:rect l="l" t="t" r="r" b="b"/>
                  <a:pathLst>
                    <a:path w="1214515" h="2297969">
                      <a:moveTo>
                        <a:pt x="1087" y="2285517"/>
                      </a:moveTo>
                      <a:cubicBezTo>
                        <a:pt x="-2377" y="2275775"/>
                        <a:pt x="2712" y="2265064"/>
                        <a:pt x="12454" y="2261600"/>
                      </a:cubicBezTo>
                      <a:cubicBezTo>
                        <a:pt x="12458" y="2261595"/>
                        <a:pt x="12458" y="2261595"/>
                        <a:pt x="12463" y="2261595"/>
                      </a:cubicBezTo>
                      <a:lnTo>
                        <a:pt x="12463" y="2261595"/>
                      </a:lnTo>
                      <a:cubicBezTo>
                        <a:pt x="22205" y="2258131"/>
                        <a:pt x="32916" y="2263219"/>
                        <a:pt x="36381" y="2272961"/>
                      </a:cubicBezTo>
                      <a:cubicBezTo>
                        <a:pt x="36385" y="2272966"/>
                        <a:pt x="36385" y="2272966"/>
                        <a:pt x="36385" y="2272971"/>
                      </a:cubicBezTo>
                      <a:lnTo>
                        <a:pt x="36385" y="2272971"/>
                      </a:lnTo>
                      <a:cubicBezTo>
                        <a:pt x="39850" y="2282713"/>
                        <a:pt x="34761" y="2293424"/>
                        <a:pt x="25019" y="2296888"/>
                      </a:cubicBezTo>
                      <a:cubicBezTo>
                        <a:pt x="25014" y="2296893"/>
                        <a:pt x="25014" y="2296893"/>
                        <a:pt x="25009" y="2296893"/>
                      </a:cubicBezTo>
                      <a:lnTo>
                        <a:pt x="25009" y="2296893"/>
                      </a:lnTo>
                      <a:cubicBezTo>
                        <a:pt x="22996" y="2297619"/>
                        <a:pt x="20876" y="2297979"/>
                        <a:pt x="18736" y="2297970"/>
                      </a:cubicBezTo>
                      <a:lnTo>
                        <a:pt x="18736" y="2297970"/>
                      </a:lnTo>
                      <a:cubicBezTo>
                        <a:pt x="10811" y="2297974"/>
                        <a:pt x="3742" y="2292984"/>
                        <a:pt x="1087" y="2285517"/>
                      </a:cubicBezTo>
                      <a:close/>
                      <a:moveTo>
                        <a:pt x="80110" y="2256258"/>
                      </a:moveTo>
                      <a:cubicBezTo>
                        <a:pt x="76149" y="2246769"/>
                        <a:pt x="80578" y="2235861"/>
                        <a:pt x="90035" y="2231821"/>
                      </a:cubicBezTo>
                      <a:lnTo>
                        <a:pt x="90035" y="2231821"/>
                      </a:lnTo>
                      <a:cubicBezTo>
                        <a:pt x="99599" y="2227926"/>
                        <a:pt x="110511" y="2232514"/>
                        <a:pt x="114425" y="2242074"/>
                      </a:cubicBezTo>
                      <a:lnTo>
                        <a:pt x="114425" y="2242074"/>
                      </a:lnTo>
                      <a:cubicBezTo>
                        <a:pt x="118353" y="2251638"/>
                        <a:pt x="113788" y="2262583"/>
                        <a:pt x="104219" y="2266511"/>
                      </a:cubicBezTo>
                      <a:cubicBezTo>
                        <a:pt x="104219" y="2266511"/>
                        <a:pt x="104219" y="2266511"/>
                        <a:pt x="104219" y="2266511"/>
                      </a:cubicBezTo>
                      <a:lnTo>
                        <a:pt x="104219" y="2266511"/>
                      </a:lnTo>
                      <a:cubicBezTo>
                        <a:pt x="101958" y="2267428"/>
                        <a:pt x="99543" y="2267905"/>
                        <a:pt x="97104" y="2267915"/>
                      </a:cubicBezTo>
                      <a:lnTo>
                        <a:pt x="97104" y="2267915"/>
                      </a:lnTo>
                      <a:cubicBezTo>
                        <a:pt x="89534" y="2267868"/>
                        <a:pt x="82732" y="2263271"/>
                        <a:pt x="79876" y="2256258"/>
                      </a:cubicBezTo>
                      <a:close/>
                      <a:moveTo>
                        <a:pt x="157681" y="2223488"/>
                      </a:moveTo>
                      <a:cubicBezTo>
                        <a:pt x="153328" y="2214130"/>
                        <a:pt x="157368" y="2203007"/>
                        <a:pt x="166717" y="2198630"/>
                      </a:cubicBezTo>
                      <a:lnTo>
                        <a:pt x="166717" y="2198630"/>
                      </a:lnTo>
                      <a:cubicBezTo>
                        <a:pt x="176089" y="2194257"/>
                        <a:pt x="187231" y="2198307"/>
                        <a:pt x="191608" y="2207674"/>
                      </a:cubicBezTo>
                      <a:cubicBezTo>
                        <a:pt x="191612" y="2207688"/>
                        <a:pt x="191617" y="2207698"/>
                        <a:pt x="191622" y="2207712"/>
                      </a:cubicBezTo>
                      <a:lnTo>
                        <a:pt x="191622" y="2207712"/>
                      </a:lnTo>
                      <a:cubicBezTo>
                        <a:pt x="195971" y="2217084"/>
                        <a:pt x="191907" y="2228207"/>
                        <a:pt x="182540" y="2232570"/>
                      </a:cubicBezTo>
                      <a:lnTo>
                        <a:pt x="182540" y="2232570"/>
                      </a:lnTo>
                      <a:cubicBezTo>
                        <a:pt x="180058" y="2233708"/>
                        <a:pt x="177357" y="2234302"/>
                        <a:pt x="174628" y="2234302"/>
                      </a:cubicBezTo>
                      <a:lnTo>
                        <a:pt x="174628" y="2234302"/>
                      </a:lnTo>
                      <a:cubicBezTo>
                        <a:pt x="167241" y="2234358"/>
                        <a:pt x="160514" y="2230070"/>
                        <a:pt x="157447" y="2223348"/>
                      </a:cubicBezTo>
                      <a:close/>
                      <a:moveTo>
                        <a:pt x="233567" y="2186973"/>
                      </a:moveTo>
                      <a:cubicBezTo>
                        <a:pt x="228760" y="2177821"/>
                        <a:pt x="232280" y="2166506"/>
                        <a:pt x="241432" y="2161693"/>
                      </a:cubicBezTo>
                      <a:lnTo>
                        <a:pt x="241432" y="2161693"/>
                      </a:lnTo>
                      <a:cubicBezTo>
                        <a:pt x="250584" y="2156885"/>
                        <a:pt x="261899" y="2160406"/>
                        <a:pt x="266712" y="2169558"/>
                      </a:cubicBezTo>
                      <a:lnTo>
                        <a:pt x="266712" y="2169558"/>
                      </a:lnTo>
                      <a:cubicBezTo>
                        <a:pt x="271454" y="2178748"/>
                        <a:pt x="267854" y="2190044"/>
                        <a:pt x="258665" y="2194786"/>
                      </a:cubicBezTo>
                      <a:cubicBezTo>
                        <a:pt x="258632" y="2194805"/>
                        <a:pt x="258599" y="2194819"/>
                        <a:pt x="258566" y="2194838"/>
                      </a:cubicBezTo>
                      <a:lnTo>
                        <a:pt x="258566" y="2194838"/>
                      </a:lnTo>
                      <a:cubicBezTo>
                        <a:pt x="255879" y="2196252"/>
                        <a:pt x="252893" y="2196991"/>
                        <a:pt x="249859" y="2196991"/>
                      </a:cubicBezTo>
                      <a:lnTo>
                        <a:pt x="249859" y="2196991"/>
                      </a:lnTo>
                      <a:cubicBezTo>
                        <a:pt x="242888" y="2196944"/>
                        <a:pt x="236521" y="2193031"/>
                        <a:pt x="233333" y="2186832"/>
                      </a:cubicBezTo>
                      <a:close/>
                      <a:moveTo>
                        <a:pt x="307628" y="2146853"/>
                      </a:moveTo>
                      <a:cubicBezTo>
                        <a:pt x="302389" y="2137935"/>
                        <a:pt x="305367" y="2126461"/>
                        <a:pt x="314285" y="2121222"/>
                      </a:cubicBezTo>
                      <a:cubicBezTo>
                        <a:pt x="314299" y="2121213"/>
                        <a:pt x="314308" y="2121208"/>
                        <a:pt x="314322" y="2121199"/>
                      </a:cubicBezTo>
                      <a:lnTo>
                        <a:pt x="314322" y="2121199"/>
                      </a:lnTo>
                      <a:cubicBezTo>
                        <a:pt x="323245" y="2115984"/>
                        <a:pt x="334705" y="2118980"/>
                        <a:pt x="339930" y="2127893"/>
                      </a:cubicBezTo>
                      <a:lnTo>
                        <a:pt x="339930" y="2127893"/>
                      </a:lnTo>
                      <a:cubicBezTo>
                        <a:pt x="345154" y="2136802"/>
                        <a:pt x="342182" y="2148257"/>
                        <a:pt x="333282" y="2153501"/>
                      </a:cubicBezTo>
                      <a:lnTo>
                        <a:pt x="333282" y="2153501"/>
                      </a:lnTo>
                      <a:cubicBezTo>
                        <a:pt x="330436" y="2155158"/>
                        <a:pt x="327210" y="2156043"/>
                        <a:pt x="323919" y="2156075"/>
                      </a:cubicBezTo>
                      <a:lnTo>
                        <a:pt x="323919" y="2156075"/>
                      </a:lnTo>
                      <a:cubicBezTo>
                        <a:pt x="317117" y="2156188"/>
                        <a:pt x="310792" y="2152602"/>
                        <a:pt x="307394" y="2146712"/>
                      </a:cubicBezTo>
                      <a:close/>
                      <a:moveTo>
                        <a:pt x="379722" y="2103222"/>
                      </a:moveTo>
                      <a:cubicBezTo>
                        <a:pt x="374086" y="2094570"/>
                        <a:pt x="376515" y="2082989"/>
                        <a:pt x="385152" y="2077334"/>
                      </a:cubicBezTo>
                      <a:lnTo>
                        <a:pt x="385152" y="2077334"/>
                      </a:lnTo>
                      <a:cubicBezTo>
                        <a:pt x="393804" y="2071669"/>
                        <a:pt x="405414" y="2074094"/>
                        <a:pt x="411074" y="2082745"/>
                      </a:cubicBezTo>
                      <a:cubicBezTo>
                        <a:pt x="411078" y="2082750"/>
                        <a:pt x="411083" y="2082759"/>
                        <a:pt x="411088" y="2082764"/>
                      </a:cubicBezTo>
                      <a:lnTo>
                        <a:pt x="411088" y="2082764"/>
                      </a:lnTo>
                      <a:cubicBezTo>
                        <a:pt x="416715" y="2091429"/>
                        <a:pt x="414266" y="2103011"/>
                        <a:pt x="405610" y="2108653"/>
                      </a:cubicBezTo>
                      <a:lnTo>
                        <a:pt x="405610" y="2108653"/>
                      </a:lnTo>
                      <a:cubicBezTo>
                        <a:pt x="402591" y="2110680"/>
                        <a:pt x="399037" y="2111752"/>
                        <a:pt x="395405" y="2111742"/>
                      </a:cubicBezTo>
                      <a:lnTo>
                        <a:pt x="395405" y="2111742"/>
                      </a:lnTo>
                      <a:cubicBezTo>
                        <a:pt x="388963" y="2111784"/>
                        <a:pt x="382952" y="2108512"/>
                        <a:pt x="379488" y="2103082"/>
                      </a:cubicBezTo>
                      <a:close/>
                      <a:moveTo>
                        <a:pt x="449616" y="2056407"/>
                      </a:moveTo>
                      <a:cubicBezTo>
                        <a:pt x="443577" y="2048028"/>
                        <a:pt x="445459" y="2036338"/>
                        <a:pt x="453829" y="2030285"/>
                      </a:cubicBezTo>
                      <a:lnTo>
                        <a:pt x="453829" y="2030285"/>
                      </a:lnTo>
                      <a:cubicBezTo>
                        <a:pt x="462195" y="2024232"/>
                        <a:pt x="473884" y="2026100"/>
                        <a:pt x="479951" y="2034452"/>
                      </a:cubicBezTo>
                      <a:lnTo>
                        <a:pt x="479951" y="2034452"/>
                      </a:lnTo>
                      <a:cubicBezTo>
                        <a:pt x="486028" y="2042817"/>
                        <a:pt x="484174" y="2054530"/>
                        <a:pt x="475804" y="2060607"/>
                      </a:cubicBezTo>
                      <a:cubicBezTo>
                        <a:pt x="475799" y="2060611"/>
                        <a:pt x="475790" y="2060616"/>
                        <a:pt x="475785" y="2060621"/>
                      </a:cubicBezTo>
                      <a:lnTo>
                        <a:pt x="475785" y="2060621"/>
                      </a:lnTo>
                      <a:cubicBezTo>
                        <a:pt x="472471" y="2062835"/>
                        <a:pt x="468534" y="2063935"/>
                        <a:pt x="464550" y="2063757"/>
                      </a:cubicBezTo>
                      <a:lnTo>
                        <a:pt x="464550" y="2063757"/>
                      </a:lnTo>
                      <a:cubicBezTo>
                        <a:pt x="458557" y="2063771"/>
                        <a:pt x="452916" y="2060920"/>
                        <a:pt x="449382" y="2056080"/>
                      </a:cubicBezTo>
                      <a:close/>
                      <a:moveTo>
                        <a:pt x="517075" y="2006223"/>
                      </a:moveTo>
                      <a:cubicBezTo>
                        <a:pt x="510610" y="1998152"/>
                        <a:pt x="511912" y="1986369"/>
                        <a:pt x="519982" y="1979899"/>
                      </a:cubicBezTo>
                      <a:cubicBezTo>
                        <a:pt x="519996" y="1979890"/>
                        <a:pt x="520010" y="1979875"/>
                        <a:pt x="520024" y="1979866"/>
                      </a:cubicBezTo>
                      <a:lnTo>
                        <a:pt x="520024" y="1979866"/>
                      </a:lnTo>
                      <a:cubicBezTo>
                        <a:pt x="528105" y="1973420"/>
                        <a:pt x="539883" y="1974740"/>
                        <a:pt x="546334" y="1982815"/>
                      </a:cubicBezTo>
                      <a:lnTo>
                        <a:pt x="546334" y="1982815"/>
                      </a:lnTo>
                      <a:cubicBezTo>
                        <a:pt x="552781" y="1990895"/>
                        <a:pt x="551460" y="2002674"/>
                        <a:pt x="543385" y="2009125"/>
                      </a:cubicBezTo>
                      <a:lnTo>
                        <a:pt x="543385" y="2009125"/>
                      </a:lnTo>
                      <a:cubicBezTo>
                        <a:pt x="540080" y="2011779"/>
                        <a:pt x="535969" y="2013230"/>
                        <a:pt x="531728" y="2013245"/>
                      </a:cubicBezTo>
                      <a:lnTo>
                        <a:pt x="531728" y="2013245"/>
                      </a:lnTo>
                      <a:cubicBezTo>
                        <a:pt x="525891" y="2013249"/>
                        <a:pt x="520385" y="2010529"/>
                        <a:pt x="516841" y="2005895"/>
                      </a:cubicBezTo>
                      <a:close/>
                      <a:moveTo>
                        <a:pt x="582100" y="1952807"/>
                      </a:moveTo>
                      <a:cubicBezTo>
                        <a:pt x="575247" y="1945060"/>
                        <a:pt x="575973" y="1933225"/>
                        <a:pt x="583720" y="1926376"/>
                      </a:cubicBezTo>
                      <a:cubicBezTo>
                        <a:pt x="583725" y="1926366"/>
                        <a:pt x="583734" y="1926362"/>
                        <a:pt x="583739" y="1926357"/>
                      </a:cubicBezTo>
                      <a:lnTo>
                        <a:pt x="583739" y="1926357"/>
                      </a:lnTo>
                      <a:cubicBezTo>
                        <a:pt x="591496" y="1919518"/>
                        <a:pt x="603331" y="1920262"/>
                        <a:pt x="610170" y="1928019"/>
                      </a:cubicBezTo>
                      <a:cubicBezTo>
                        <a:pt x="610175" y="1928029"/>
                        <a:pt x="610184" y="1928033"/>
                        <a:pt x="610189" y="1928043"/>
                      </a:cubicBezTo>
                      <a:lnTo>
                        <a:pt x="610189" y="1928043"/>
                      </a:lnTo>
                      <a:cubicBezTo>
                        <a:pt x="617029" y="1935800"/>
                        <a:pt x="616284" y="1947634"/>
                        <a:pt x="608527" y="1954474"/>
                      </a:cubicBezTo>
                      <a:cubicBezTo>
                        <a:pt x="608518" y="1954479"/>
                        <a:pt x="608513" y="1954488"/>
                        <a:pt x="608504" y="1954493"/>
                      </a:cubicBezTo>
                      <a:lnTo>
                        <a:pt x="608504" y="1954493"/>
                      </a:lnTo>
                      <a:cubicBezTo>
                        <a:pt x="605091" y="1957503"/>
                        <a:pt x="600695" y="1959169"/>
                        <a:pt x="596145" y="1959174"/>
                      </a:cubicBezTo>
                      <a:lnTo>
                        <a:pt x="596145" y="1959174"/>
                      </a:lnTo>
                      <a:cubicBezTo>
                        <a:pt x="590630" y="1959155"/>
                        <a:pt x="585410" y="1956702"/>
                        <a:pt x="581866" y="1952480"/>
                      </a:cubicBezTo>
                      <a:close/>
                      <a:moveTo>
                        <a:pt x="644457" y="1896349"/>
                      </a:moveTo>
                      <a:cubicBezTo>
                        <a:pt x="637257" y="1888924"/>
                        <a:pt x="637435" y="1877071"/>
                        <a:pt x="644860" y="1869871"/>
                      </a:cubicBezTo>
                      <a:cubicBezTo>
                        <a:pt x="644865" y="1869866"/>
                        <a:pt x="644874" y="1869857"/>
                        <a:pt x="644879" y="1869852"/>
                      </a:cubicBezTo>
                      <a:lnTo>
                        <a:pt x="644879" y="1869852"/>
                      </a:lnTo>
                      <a:cubicBezTo>
                        <a:pt x="652303" y="1862676"/>
                        <a:pt x="664138" y="1862863"/>
                        <a:pt x="671329" y="1870273"/>
                      </a:cubicBezTo>
                      <a:lnTo>
                        <a:pt x="671329" y="1870273"/>
                      </a:lnTo>
                      <a:cubicBezTo>
                        <a:pt x="678519" y="1877684"/>
                        <a:pt x="678351" y="1889519"/>
                        <a:pt x="670954" y="1896724"/>
                      </a:cubicBezTo>
                      <a:lnTo>
                        <a:pt x="670954" y="1896724"/>
                      </a:lnTo>
                      <a:cubicBezTo>
                        <a:pt x="667457" y="1900123"/>
                        <a:pt x="662771" y="1902018"/>
                        <a:pt x="657893" y="1902014"/>
                      </a:cubicBezTo>
                      <a:lnTo>
                        <a:pt x="657893" y="1902014"/>
                      </a:lnTo>
                      <a:cubicBezTo>
                        <a:pt x="652701" y="1901995"/>
                        <a:pt x="647753" y="1899827"/>
                        <a:pt x="644223" y="1896021"/>
                      </a:cubicBezTo>
                      <a:close/>
                      <a:moveTo>
                        <a:pt x="702928" y="1836942"/>
                      </a:moveTo>
                      <a:cubicBezTo>
                        <a:pt x="696262" y="1829634"/>
                        <a:pt x="695433" y="1818726"/>
                        <a:pt x="700915" y="1810492"/>
                      </a:cubicBezTo>
                      <a:lnTo>
                        <a:pt x="700915" y="1810492"/>
                      </a:lnTo>
                      <a:cubicBezTo>
                        <a:pt x="710278" y="1802954"/>
                        <a:pt x="720952" y="1802580"/>
                        <a:pt x="728583" y="1809649"/>
                      </a:cubicBezTo>
                      <a:lnTo>
                        <a:pt x="728583" y="1809649"/>
                      </a:lnTo>
                      <a:cubicBezTo>
                        <a:pt x="736288" y="1816549"/>
                        <a:pt x="736939" y="1828389"/>
                        <a:pt x="730039" y="1836090"/>
                      </a:cubicBezTo>
                      <a:cubicBezTo>
                        <a:pt x="730020" y="1836108"/>
                        <a:pt x="730001" y="1836127"/>
                        <a:pt x="729987" y="1836146"/>
                      </a:cubicBezTo>
                      <a:lnTo>
                        <a:pt x="729987" y="1836146"/>
                      </a:lnTo>
                      <a:cubicBezTo>
                        <a:pt x="726303" y="1839938"/>
                        <a:pt x="721233" y="1842068"/>
                        <a:pt x="715943" y="1842045"/>
                      </a:cubicBezTo>
                      <a:lnTo>
                        <a:pt x="715943" y="1842045"/>
                      </a:lnTo>
                      <a:cubicBezTo>
                        <a:pt x="710999" y="1841984"/>
                        <a:pt x="706262" y="1840041"/>
                        <a:pt x="702694" y="1836614"/>
                      </a:cubicBezTo>
                      <a:close/>
                      <a:moveTo>
                        <a:pt x="760838" y="1774772"/>
                      </a:moveTo>
                      <a:cubicBezTo>
                        <a:pt x="752954" y="1768082"/>
                        <a:pt x="751985" y="1756262"/>
                        <a:pt x="758675" y="1748378"/>
                      </a:cubicBezTo>
                      <a:cubicBezTo>
                        <a:pt x="758680" y="1748374"/>
                        <a:pt x="758680" y="1748374"/>
                        <a:pt x="758684" y="1748369"/>
                      </a:cubicBezTo>
                      <a:lnTo>
                        <a:pt x="758684" y="1748369"/>
                      </a:lnTo>
                      <a:cubicBezTo>
                        <a:pt x="765374" y="1740485"/>
                        <a:pt x="777195" y="1739516"/>
                        <a:pt x="785078" y="1746206"/>
                      </a:cubicBezTo>
                      <a:cubicBezTo>
                        <a:pt x="785083" y="1746211"/>
                        <a:pt x="785083" y="1746211"/>
                        <a:pt x="785087" y="1746215"/>
                      </a:cubicBezTo>
                      <a:lnTo>
                        <a:pt x="785087" y="1746215"/>
                      </a:lnTo>
                      <a:cubicBezTo>
                        <a:pt x="792962" y="1752924"/>
                        <a:pt x="793907" y="1764740"/>
                        <a:pt x="787199" y="1772614"/>
                      </a:cubicBezTo>
                      <a:cubicBezTo>
                        <a:pt x="787199" y="1772614"/>
                        <a:pt x="787194" y="1772619"/>
                        <a:pt x="787194" y="1772619"/>
                      </a:cubicBezTo>
                      <a:lnTo>
                        <a:pt x="787194" y="1772619"/>
                      </a:lnTo>
                      <a:cubicBezTo>
                        <a:pt x="783688" y="1776748"/>
                        <a:pt x="778566" y="1779154"/>
                        <a:pt x="773150" y="1779219"/>
                      </a:cubicBezTo>
                      <a:lnTo>
                        <a:pt x="773150" y="1779219"/>
                      </a:lnTo>
                      <a:cubicBezTo>
                        <a:pt x="768520" y="1779234"/>
                        <a:pt x="764054" y="1777530"/>
                        <a:pt x="760604" y="1774445"/>
                      </a:cubicBezTo>
                      <a:close/>
                      <a:moveTo>
                        <a:pt x="814534" y="1709934"/>
                      </a:moveTo>
                      <a:cubicBezTo>
                        <a:pt x="806351" y="1703610"/>
                        <a:pt x="804843" y="1691855"/>
                        <a:pt x="811163" y="1683671"/>
                      </a:cubicBezTo>
                      <a:lnTo>
                        <a:pt x="811163" y="1683671"/>
                      </a:lnTo>
                      <a:cubicBezTo>
                        <a:pt x="817488" y="1675488"/>
                        <a:pt x="829243" y="1673981"/>
                        <a:pt x="837426" y="1680301"/>
                      </a:cubicBezTo>
                      <a:lnTo>
                        <a:pt x="837426" y="1680301"/>
                      </a:lnTo>
                      <a:cubicBezTo>
                        <a:pt x="845609" y="1686625"/>
                        <a:pt x="847116" y="1698381"/>
                        <a:pt x="840797" y="1706564"/>
                      </a:cubicBezTo>
                      <a:lnTo>
                        <a:pt x="840797" y="1706564"/>
                      </a:lnTo>
                      <a:cubicBezTo>
                        <a:pt x="837244" y="1711151"/>
                        <a:pt x="831762" y="1713834"/>
                        <a:pt x="825957" y="1713820"/>
                      </a:cubicBezTo>
                      <a:lnTo>
                        <a:pt x="825957" y="1713820"/>
                      </a:lnTo>
                      <a:cubicBezTo>
                        <a:pt x="821706" y="1713778"/>
                        <a:pt x="817595" y="1712294"/>
                        <a:pt x="814300" y="1709607"/>
                      </a:cubicBezTo>
                      <a:close/>
                      <a:moveTo>
                        <a:pt x="864906" y="1642428"/>
                      </a:moveTo>
                      <a:cubicBezTo>
                        <a:pt x="856414" y="1636525"/>
                        <a:pt x="854312" y="1624859"/>
                        <a:pt x="860215" y="1616366"/>
                      </a:cubicBezTo>
                      <a:cubicBezTo>
                        <a:pt x="860220" y="1616362"/>
                        <a:pt x="860220" y="1616357"/>
                        <a:pt x="860225" y="1616352"/>
                      </a:cubicBezTo>
                      <a:lnTo>
                        <a:pt x="860225" y="1616352"/>
                      </a:lnTo>
                      <a:cubicBezTo>
                        <a:pt x="866128" y="1607860"/>
                        <a:pt x="877794" y="1605758"/>
                        <a:pt x="886286" y="1611661"/>
                      </a:cubicBezTo>
                      <a:cubicBezTo>
                        <a:pt x="886291" y="1611666"/>
                        <a:pt x="886296" y="1611666"/>
                        <a:pt x="886300" y="1611671"/>
                      </a:cubicBezTo>
                      <a:lnTo>
                        <a:pt x="886300" y="1611671"/>
                      </a:lnTo>
                      <a:cubicBezTo>
                        <a:pt x="894792" y="1617574"/>
                        <a:pt x="896894" y="1629240"/>
                        <a:pt x="890991" y="1637733"/>
                      </a:cubicBezTo>
                      <a:cubicBezTo>
                        <a:pt x="890986" y="1637737"/>
                        <a:pt x="890986" y="1637742"/>
                        <a:pt x="890982" y="1637747"/>
                      </a:cubicBezTo>
                      <a:lnTo>
                        <a:pt x="890982" y="1637747"/>
                      </a:lnTo>
                      <a:cubicBezTo>
                        <a:pt x="887471" y="1642779"/>
                        <a:pt x="881717" y="1645766"/>
                        <a:pt x="875580" y="1645752"/>
                      </a:cubicBezTo>
                      <a:lnTo>
                        <a:pt x="875580" y="1645752"/>
                      </a:lnTo>
                      <a:cubicBezTo>
                        <a:pt x="871764" y="1645780"/>
                        <a:pt x="868033" y="1644619"/>
                        <a:pt x="864906" y="1642428"/>
                      </a:cubicBezTo>
                      <a:close/>
                      <a:moveTo>
                        <a:pt x="912235" y="1572768"/>
                      </a:moveTo>
                      <a:cubicBezTo>
                        <a:pt x="903486" y="1567254"/>
                        <a:pt x="900860" y="1555695"/>
                        <a:pt x="906374" y="1546941"/>
                      </a:cubicBezTo>
                      <a:cubicBezTo>
                        <a:pt x="906379" y="1546936"/>
                        <a:pt x="906379" y="1546931"/>
                        <a:pt x="906384" y="1546927"/>
                      </a:cubicBezTo>
                      <a:lnTo>
                        <a:pt x="906384" y="1546927"/>
                      </a:lnTo>
                      <a:cubicBezTo>
                        <a:pt x="911898" y="1538177"/>
                        <a:pt x="923457" y="1535551"/>
                        <a:pt x="932211" y="1541066"/>
                      </a:cubicBezTo>
                      <a:cubicBezTo>
                        <a:pt x="932216" y="1541070"/>
                        <a:pt x="932220" y="1541070"/>
                        <a:pt x="932225" y="1541075"/>
                      </a:cubicBezTo>
                      <a:lnTo>
                        <a:pt x="932225" y="1541075"/>
                      </a:lnTo>
                      <a:cubicBezTo>
                        <a:pt x="940966" y="1546604"/>
                        <a:pt x="943564" y="1558176"/>
                        <a:pt x="938035" y="1566912"/>
                      </a:cubicBezTo>
                      <a:cubicBezTo>
                        <a:pt x="938030" y="1566912"/>
                        <a:pt x="938030" y="1566916"/>
                        <a:pt x="938030" y="1566916"/>
                      </a:cubicBezTo>
                      <a:lnTo>
                        <a:pt x="938030" y="1566916"/>
                      </a:lnTo>
                      <a:cubicBezTo>
                        <a:pt x="934608" y="1572356"/>
                        <a:pt x="928634" y="1575661"/>
                        <a:pt x="922207" y="1575671"/>
                      </a:cubicBezTo>
                      <a:lnTo>
                        <a:pt x="922207" y="1575671"/>
                      </a:lnTo>
                      <a:cubicBezTo>
                        <a:pt x="918663" y="1575619"/>
                        <a:pt x="915203" y="1574566"/>
                        <a:pt x="912235" y="1572628"/>
                      </a:cubicBezTo>
                      <a:close/>
                      <a:moveTo>
                        <a:pt x="956100" y="1500815"/>
                      </a:moveTo>
                      <a:cubicBezTo>
                        <a:pt x="947107" y="1495707"/>
                        <a:pt x="943957" y="1484280"/>
                        <a:pt x="949059" y="1475287"/>
                      </a:cubicBezTo>
                      <a:cubicBezTo>
                        <a:pt x="949064" y="1475273"/>
                        <a:pt x="949074" y="1475263"/>
                        <a:pt x="949078" y="1475254"/>
                      </a:cubicBezTo>
                      <a:lnTo>
                        <a:pt x="949078" y="1475254"/>
                      </a:lnTo>
                      <a:cubicBezTo>
                        <a:pt x="954172" y="1466261"/>
                        <a:pt x="965595" y="1463096"/>
                        <a:pt x="974592" y="1468185"/>
                      </a:cubicBezTo>
                      <a:lnTo>
                        <a:pt x="974592" y="1468185"/>
                      </a:lnTo>
                      <a:cubicBezTo>
                        <a:pt x="983599" y="1473269"/>
                        <a:pt x="986773" y="1484696"/>
                        <a:pt x="981689" y="1493699"/>
                      </a:cubicBezTo>
                      <a:cubicBezTo>
                        <a:pt x="981680" y="1493713"/>
                        <a:pt x="981670" y="1493731"/>
                        <a:pt x="981661" y="1493745"/>
                      </a:cubicBezTo>
                      <a:lnTo>
                        <a:pt x="981661" y="1493745"/>
                      </a:lnTo>
                      <a:cubicBezTo>
                        <a:pt x="978295" y="1499579"/>
                        <a:pt x="972055" y="1503151"/>
                        <a:pt x="965323" y="1503108"/>
                      </a:cubicBezTo>
                      <a:lnTo>
                        <a:pt x="965323" y="1503108"/>
                      </a:lnTo>
                      <a:cubicBezTo>
                        <a:pt x="962102" y="1503151"/>
                        <a:pt x="958928" y="1502359"/>
                        <a:pt x="956100" y="1500815"/>
                      </a:cubicBezTo>
                      <a:close/>
                      <a:moveTo>
                        <a:pt x="996735" y="1427082"/>
                      </a:moveTo>
                      <a:cubicBezTo>
                        <a:pt x="987527" y="1422410"/>
                        <a:pt x="983843" y="1411160"/>
                        <a:pt x="988496" y="1401943"/>
                      </a:cubicBezTo>
                      <a:lnTo>
                        <a:pt x="988496" y="1401943"/>
                      </a:lnTo>
                      <a:cubicBezTo>
                        <a:pt x="993154" y="1392715"/>
                        <a:pt x="1004404" y="1389008"/>
                        <a:pt x="1013635" y="1393656"/>
                      </a:cubicBezTo>
                      <a:lnTo>
                        <a:pt x="1013635" y="1393656"/>
                      </a:lnTo>
                      <a:cubicBezTo>
                        <a:pt x="1022872" y="1398305"/>
                        <a:pt x="1026594" y="1409564"/>
                        <a:pt x="1021940" y="1418800"/>
                      </a:cubicBezTo>
                      <a:cubicBezTo>
                        <a:pt x="1021935" y="1418814"/>
                        <a:pt x="1021926" y="1418828"/>
                        <a:pt x="1021921" y="1418842"/>
                      </a:cubicBezTo>
                      <a:lnTo>
                        <a:pt x="1021921" y="1418842"/>
                      </a:lnTo>
                      <a:cubicBezTo>
                        <a:pt x="1018729" y="1425134"/>
                        <a:pt x="1012268" y="1429100"/>
                        <a:pt x="1005209" y="1429095"/>
                      </a:cubicBezTo>
                      <a:lnTo>
                        <a:pt x="1005209" y="1429095"/>
                      </a:lnTo>
                      <a:cubicBezTo>
                        <a:pt x="1002264" y="1429100"/>
                        <a:pt x="999362" y="1428411"/>
                        <a:pt x="996735" y="1427082"/>
                      </a:cubicBezTo>
                      <a:close/>
                      <a:moveTo>
                        <a:pt x="1033766" y="1351383"/>
                      </a:moveTo>
                      <a:cubicBezTo>
                        <a:pt x="1024370" y="1347128"/>
                        <a:pt x="1020185" y="1336075"/>
                        <a:pt x="1024403" y="1326665"/>
                      </a:cubicBezTo>
                      <a:lnTo>
                        <a:pt x="1024403" y="1326665"/>
                      </a:lnTo>
                      <a:cubicBezTo>
                        <a:pt x="1028658" y="1317270"/>
                        <a:pt x="1039711" y="1313084"/>
                        <a:pt x="1049121" y="1317302"/>
                      </a:cubicBezTo>
                      <a:lnTo>
                        <a:pt x="1049121" y="1317302"/>
                      </a:lnTo>
                      <a:cubicBezTo>
                        <a:pt x="1058544" y="1321558"/>
                        <a:pt x="1062734" y="1332643"/>
                        <a:pt x="1058484" y="1342067"/>
                      </a:cubicBezTo>
                      <a:lnTo>
                        <a:pt x="1058484" y="1342067"/>
                      </a:lnTo>
                      <a:cubicBezTo>
                        <a:pt x="1055469" y="1348827"/>
                        <a:pt x="1048751" y="1353176"/>
                        <a:pt x="1041350" y="1353162"/>
                      </a:cubicBezTo>
                      <a:lnTo>
                        <a:pt x="1041350" y="1353162"/>
                      </a:lnTo>
                      <a:cubicBezTo>
                        <a:pt x="1038714" y="1353064"/>
                        <a:pt x="1036130" y="1352408"/>
                        <a:pt x="1033766" y="1351243"/>
                      </a:cubicBezTo>
                      <a:close/>
                      <a:moveTo>
                        <a:pt x="1067191" y="1274046"/>
                      </a:moveTo>
                      <a:cubicBezTo>
                        <a:pt x="1057561" y="1270282"/>
                        <a:pt x="1052805" y="1259426"/>
                        <a:pt x="1056564" y="1249796"/>
                      </a:cubicBezTo>
                      <a:lnTo>
                        <a:pt x="1056564" y="1249796"/>
                      </a:lnTo>
                      <a:cubicBezTo>
                        <a:pt x="1060328" y="1240166"/>
                        <a:pt x="1071184" y="1235410"/>
                        <a:pt x="1080814" y="1239169"/>
                      </a:cubicBezTo>
                      <a:lnTo>
                        <a:pt x="1080814" y="1239169"/>
                      </a:lnTo>
                      <a:cubicBezTo>
                        <a:pt x="1090448" y="1242923"/>
                        <a:pt x="1095214" y="1253780"/>
                        <a:pt x="1091460" y="1263419"/>
                      </a:cubicBezTo>
                      <a:cubicBezTo>
                        <a:pt x="1091455" y="1263433"/>
                        <a:pt x="1091446" y="1263452"/>
                        <a:pt x="1091441" y="1263466"/>
                      </a:cubicBezTo>
                      <a:lnTo>
                        <a:pt x="1091441" y="1263466"/>
                      </a:lnTo>
                      <a:cubicBezTo>
                        <a:pt x="1088627" y="1270647"/>
                        <a:pt x="1081694" y="1275366"/>
                        <a:pt x="1073979" y="1275357"/>
                      </a:cubicBezTo>
                      <a:lnTo>
                        <a:pt x="1073979" y="1275357"/>
                      </a:lnTo>
                      <a:cubicBezTo>
                        <a:pt x="1071643" y="1275310"/>
                        <a:pt x="1069340" y="1274813"/>
                        <a:pt x="1067191" y="1273905"/>
                      </a:cubicBezTo>
                      <a:close/>
                      <a:moveTo>
                        <a:pt x="1096544" y="1195070"/>
                      </a:moveTo>
                      <a:cubicBezTo>
                        <a:pt x="1086759" y="1191746"/>
                        <a:pt x="1079831" y="1181026"/>
                        <a:pt x="1084512" y="1171335"/>
                      </a:cubicBezTo>
                      <a:lnTo>
                        <a:pt x="1084512" y="1171335"/>
                      </a:lnTo>
                      <a:cubicBezTo>
                        <a:pt x="1088197" y="1161724"/>
                        <a:pt x="1098692" y="1156612"/>
                        <a:pt x="1108528" y="1159631"/>
                      </a:cubicBezTo>
                      <a:lnTo>
                        <a:pt x="1108528" y="1159631"/>
                      </a:lnTo>
                      <a:cubicBezTo>
                        <a:pt x="1118350" y="1162871"/>
                        <a:pt x="1123687" y="1173456"/>
                        <a:pt x="1120447" y="1183277"/>
                      </a:cubicBezTo>
                      <a:cubicBezTo>
                        <a:pt x="1120438" y="1183310"/>
                        <a:pt x="1120428" y="1183338"/>
                        <a:pt x="1120419" y="1183366"/>
                      </a:cubicBezTo>
                      <a:lnTo>
                        <a:pt x="1120419" y="1183366"/>
                      </a:lnTo>
                      <a:cubicBezTo>
                        <a:pt x="1117840" y="1191011"/>
                        <a:pt x="1110649" y="1196142"/>
                        <a:pt x="1102583" y="1196100"/>
                      </a:cubicBezTo>
                      <a:lnTo>
                        <a:pt x="1102583" y="1196100"/>
                      </a:lnTo>
                      <a:cubicBezTo>
                        <a:pt x="1100528" y="1196076"/>
                        <a:pt x="1098491" y="1195725"/>
                        <a:pt x="1096544" y="1195070"/>
                      </a:cubicBezTo>
                      <a:close/>
                      <a:moveTo>
                        <a:pt x="1122760" y="1115813"/>
                      </a:moveTo>
                      <a:cubicBezTo>
                        <a:pt x="1113186" y="1113383"/>
                        <a:pt x="1107395" y="1103655"/>
                        <a:pt x="1109825" y="1094082"/>
                      </a:cubicBezTo>
                      <a:cubicBezTo>
                        <a:pt x="1109858" y="1093946"/>
                        <a:pt x="1109895" y="1093806"/>
                        <a:pt x="1109932" y="1093670"/>
                      </a:cubicBezTo>
                      <a:lnTo>
                        <a:pt x="1109932" y="1093670"/>
                      </a:lnTo>
                      <a:cubicBezTo>
                        <a:pt x="1112788" y="1079626"/>
                        <a:pt x="1123181" y="1077004"/>
                        <a:pt x="1133106" y="1079626"/>
                      </a:cubicBezTo>
                      <a:lnTo>
                        <a:pt x="1133106" y="1079626"/>
                      </a:lnTo>
                      <a:cubicBezTo>
                        <a:pt x="1142834" y="1082182"/>
                        <a:pt x="1148648" y="1092134"/>
                        <a:pt x="1146097" y="1101862"/>
                      </a:cubicBezTo>
                      <a:cubicBezTo>
                        <a:pt x="1146059" y="1102003"/>
                        <a:pt x="1146022" y="1102143"/>
                        <a:pt x="1145980" y="1102284"/>
                      </a:cubicBezTo>
                      <a:lnTo>
                        <a:pt x="1145980" y="1102284"/>
                      </a:lnTo>
                      <a:cubicBezTo>
                        <a:pt x="1143686" y="1110364"/>
                        <a:pt x="1136355" y="1115982"/>
                        <a:pt x="1127956" y="1116094"/>
                      </a:cubicBezTo>
                      <a:lnTo>
                        <a:pt x="1127956" y="1116094"/>
                      </a:lnTo>
                      <a:cubicBezTo>
                        <a:pt x="1126233" y="1116253"/>
                        <a:pt x="1124501" y="1116160"/>
                        <a:pt x="1122806" y="1115813"/>
                      </a:cubicBezTo>
                      <a:close/>
                      <a:moveTo>
                        <a:pt x="1144856" y="1033513"/>
                      </a:moveTo>
                      <a:cubicBezTo>
                        <a:pt x="1134777" y="1031201"/>
                        <a:pt x="1128481" y="1021154"/>
                        <a:pt x="1130793" y="1011075"/>
                      </a:cubicBezTo>
                      <a:cubicBezTo>
                        <a:pt x="1130798" y="1011047"/>
                        <a:pt x="1130807" y="1011024"/>
                        <a:pt x="1130812" y="1010996"/>
                      </a:cubicBezTo>
                      <a:lnTo>
                        <a:pt x="1130812" y="1010996"/>
                      </a:lnTo>
                      <a:cubicBezTo>
                        <a:pt x="1133129" y="1000917"/>
                        <a:pt x="1143180" y="994625"/>
                        <a:pt x="1153259" y="996947"/>
                      </a:cubicBezTo>
                      <a:cubicBezTo>
                        <a:pt x="1153269" y="996947"/>
                        <a:pt x="1153273" y="996951"/>
                        <a:pt x="1153283" y="996951"/>
                      </a:cubicBezTo>
                      <a:lnTo>
                        <a:pt x="1153283" y="996951"/>
                      </a:lnTo>
                      <a:cubicBezTo>
                        <a:pt x="1163362" y="999264"/>
                        <a:pt x="1169658" y="1009310"/>
                        <a:pt x="1167346" y="1019389"/>
                      </a:cubicBezTo>
                      <a:cubicBezTo>
                        <a:pt x="1167341" y="1019418"/>
                        <a:pt x="1167332" y="1019441"/>
                        <a:pt x="1167327" y="1019469"/>
                      </a:cubicBezTo>
                      <a:lnTo>
                        <a:pt x="1167327" y="1019469"/>
                      </a:lnTo>
                      <a:cubicBezTo>
                        <a:pt x="1165351" y="1027933"/>
                        <a:pt x="1157810" y="1033925"/>
                        <a:pt x="1149116" y="1033935"/>
                      </a:cubicBezTo>
                      <a:lnTo>
                        <a:pt x="1149116" y="1033935"/>
                      </a:lnTo>
                      <a:cubicBezTo>
                        <a:pt x="1147702" y="1033944"/>
                        <a:pt x="1146289" y="1033804"/>
                        <a:pt x="1144903" y="1033513"/>
                      </a:cubicBezTo>
                      <a:close/>
                      <a:moveTo>
                        <a:pt x="1163067" y="951214"/>
                      </a:moveTo>
                      <a:cubicBezTo>
                        <a:pt x="1152899" y="949322"/>
                        <a:pt x="1146190" y="939548"/>
                        <a:pt x="1148081" y="929379"/>
                      </a:cubicBezTo>
                      <a:cubicBezTo>
                        <a:pt x="1148081" y="929370"/>
                        <a:pt x="1148086" y="929361"/>
                        <a:pt x="1148086" y="929351"/>
                      </a:cubicBezTo>
                      <a:lnTo>
                        <a:pt x="1148086" y="929351"/>
                      </a:lnTo>
                      <a:cubicBezTo>
                        <a:pt x="1149982" y="919193"/>
                        <a:pt x="1159743" y="912489"/>
                        <a:pt x="1169902" y="914371"/>
                      </a:cubicBezTo>
                      <a:lnTo>
                        <a:pt x="1169902" y="914371"/>
                      </a:lnTo>
                      <a:cubicBezTo>
                        <a:pt x="1180075" y="916243"/>
                        <a:pt x="1186802" y="926004"/>
                        <a:pt x="1184929" y="936177"/>
                      </a:cubicBezTo>
                      <a:cubicBezTo>
                        <a:pt x="1184929" y="936177"/>
                        <a:pt x="1184929" y="936182"/>
                        <a:pt x="1184929" y="936186"/>
                      </a:cubicBezTo>
                      <a:lnTo>
                        <a:pt x="1184929" y="936186"/>
                      </a:lnTo>
                      <a:cubicBezTo>
                        <a:pt x="1183281" y="945053"/>
                        <a:pt x="1175552" y="951490"/>
                        <a:pt x="1166531" y="951495"/>
                      </a:cubicBezTo>
                      <a:lnTo>
                        <a:pt x="1166531" y="951495"/>
                      </a:lnTo>
                      <a:cubicBezTo>
                        <a:pt x="1165389" y="951490"/>
                        <a:pt x="1164242" y="951396"/>
                        <a:pt x="1163114" y="951214"/>
                      </a:cubicBezTo>
                      <a:close/>
                      <a:moveTo>
                        <a:pt x="1177111" y="868118"/>
                      </a:moveTo>
                      <a:cubicBezTo>
                        <a:pt x="1166864" y="866714"/>
                        <a:pt x="1159696" y="857271"/>
                        <a:pt x="1161096" y="847028"/>
                      </a:cubicBezTo>
                      <a:cubicBezTo>
                        <a:pt x="1161101" y="847019"/>
                        <a:pt x="1161101" y="847010"/>
                        <a:pt x="1161101" y="847005"/>
                      </a:cubicBezTo>
                      <a:lnTo>
                        <a:pt x="1161101" y="847005"/>
                      </a:lnTo>
                      <a:cubicBezTo>
                        <a:pt x="1162505" y="836757"/>
                        <a:pt x="1171948" y="829590"/>
                        <a:pt x="1182190" y="830990"/>
                      </a:cubicBezTo>
                      <a:cubicBezTo>
                        <a:pt x="1182200" y="830994"/>
                        <a:pt x="1182204" y="830994"/>
                        <a:pt x="1182214" y="830994"/>
                      </a:cubicBezTo>
                      <a:lnTo>
                        <a:pt x="1182214" y="830994"/>
                      </a:lnTo>
                      <a:cubicBezTo>
                        <a:pt x="1192448" y="832399"/>
                        <a:pt x="1199610" y="841823"/>
                        <a:pt x="1198224" y="852061"/>
                      </a:cubicBezTo>
                      <a:lnTo>
                        <a:pt x="1198224" y="852061"/>
                      </a:lnTo>
                      <a:cubicBezTo>
                        <a:pt x="1196951" y="861405"/>
                        <a:pt x="1188927" y="868343"/>
                        <a:pt x="1179499" y="868259"/>
                      </a:cubicBezTo>
                      <a:lnTo>
                        <a:pt x="1179499" y="868259"/>
                      </a:lnTo>
                      <a:close/>
                      <a:moveTo>
                        <a:pt x="1187410" y="784414"/>
                      </a:moveTo>
                      <a:cubicBezTo>
                        <a:pt x="1177111" y="783496"/>
                        <a:pt x="1169499" y="774405"/>
                        <a:pt x="1170417" y="764106"/>
                      </a:cubicBezTo>
                      <a:cubicBezTo>
                        <a:pt x="1170417" y="764101"/>
                        <a:pt x="1170417" y="764101"/>
                        <a:pt x="1170417" y="764097"/>
                      </a:cubicBezTo>
                      <a:lnTo>
                        <a:pt x="1170417" y="764097"/>
                      </a:lnTo>
                      <a:cubicBezTo>
                        <a:pt x="1171334" y="753812"/>
                        <a:pt x="1180402" y="746209"/>
                        <a:pt x="1190687" y="747103"/>
                      </a:cubicBezTo>
                      <a:lnTo>
                        <a:pt x="1190687" y="747103"/>
                      </a:lnTo>
                      <a:cubicBezTo>
                        <a:pt x="1200991" y="747997"/>
                        <a:pt x="1208617" y="757070"/>
                        <a:pt x="1207728" y="767374"/>
                      </a:cubicBezTo>
                      <a:lnTo>
                        <a:pt x="1207728" y="767374"/>
                      </a:lnTo>
                      <a:cubicBezTo>
                        <a:pt x="1206876" y="777069"/>
                        <a:pt x="1198735" y="784498"/>
                        <a:pt x="1189002" y="784461"/>
                      </a:cubicBezTo>
                      <a:lnTo>
                        <a:pt x="1187317" y="784461"/>
                      </a:lnTo>
                      <a:close/>
                      <a:moveTo>
                        <a:pt x="1193683" y="700429"/>
                      </a:moveTo>
                      <a:cubicBezTo>
                        <a:pt x="1183469" y="699802"/>
                        <a:pt x="1175646" y="691085"/>
                        <a:pt x="1176128" y="680861"/>
                      </a:cubicBezTo>
                      <a:lnTo>
                        <a:pt x="1176128" y="680861"/>
                      </a:lnTo>
                      <a:cubicBezTo>
                        <a:pt x="1176535" y="670533"/>
                        <a:pt x="1185229" y="662491"/>
                        <a:pt x="1195556" y="662884"/>
                      </a:cubicBezTo>
                      <a:lnTo>
                        <a:pt x="1195556" y="662884"/>
                      </a:lnTo>
                      <a:cubicBezTo>
                        <a:pt x="1205888" y="663287"/>
                        <a:pt x="1213940" y="671994"/>
                        <a:pt x="1213538" y="682326"/>
                      </a:cubicBezTo>
                      <a:cubicBezTo>
                        <a:pt x="1213533" y="682354"/>
                        <a:pt x="1213533" y="682378"/>
                        <a:pt x="1213533" y="682406"/>
                      </a:cubicBezTo>
                      <a:lnTo>
                        <a:pt x="1213533" y="682406"/>
                      </a:lnTo>
                      <a:cubicBezTo>
                        <a:pt x="1213154" y="692471"/>
                        <a:pt x="1204882" y="700434"/>
                        <a:pt x="1194807" y="700429"/>
                      </a:cubicBezTo>
                      <a:lnTo>
                        <a:pt x="1194058" y="700429"/>
                      </a:lnTo>
                      <a:close/>
                      <a:moveTo>
                        <a:pt x="1177064" y="597437"/>
                      </a:moveTo>
                      <a:cubicBezTo>
                        <a:pt x="1176933" y="587096"/>
                        <a:pt x="1185215" y="578609"/>
                        <a:pt x="1195556" y="578478"/>
                      </a:cubicBezTo>
                      <a:cubicBezTo>
                        <a:pt x="1195636" y="578478"/>
                        <a:pt x="1195710" y="578478"/>
                        <a:pt x="1195790" y="578478"/>
                      </a:cubicBezTo>
                      <a:lnTo>
                        <a:pt x="1195790" y="578478"/>
                      </a:lnTo>
                      <a:cubicBezTo>
                        <a:pt x="1206131" y="578478"/>
                        <a:pt x="1214516" y="586862"/>
                        <a:pt x="1214516" y="597203"/>
                      </a:cubicBezTo>
                      <a:lnTo>
                        <a:pt x="1214516" y="597203"/>
                      </a:lnTo>
                      <a:cubicBezTo>
                        <a:pt x="1214516" y="607545"/>
                        <a:pt x="1206131" y="615929"/>
                        <a:pt x="1195790" y="615929"/>
                      </a:cubicBezTo>
                      <a:lnTo>
                        <a:pt x="1195790" y="615929"/>
                      </a:lnTo>
                      <a:cubicBezTo>
                        <a:pt x="1185664" y="615779"/>
                        <a:pt x="1177495" y="607610"/>
                        <a:pt x="1177345" y="597484"/>
                      </a:cubicBezTo>
                      <a:close/>
                      <a:moveTo>
                        <a:pt x="1174349" y="514108"/>
                      </a:moveTo>
                      <a:cubicBezTo>
                        <a:pt x="1173741" y="503785"/>
                        <a:pt x="1181615" y="494919"/>
                        <a:pt x="1191937" y="494310"/>
                      </a:cubicBezTo>
                      <a:cubicBezTo>
                        <a:pt x="1191956" y="494305"/>
                        <a:pt x="1191979" y="494305"/>
                        <a:pt x="1191998" y="494305"/>
                      </a:cubicBezTo>
                      <a:lnTo>
                        <a:pt x="1191998" y="494305"/>
                      </a:lnTo>
                      <a:cubicBezTo>
                        <a:pt x="1202325" y="493720"/>
                        <a:pt x="1211169" y="501618"/>
                        <a:pt x="1211749" y="511945"/>
                      </a:cubicBezTo>
                      <a:cubicBezTo>
                        <a:pt x="1211754" y="511964"/>
                        <a:pt x="1211754" y="511982"/>
                        <a:pt x="1211754" y="512001"/>
                      </a:cubicBezTo>
                      <a:lnTo>
                        <a:pt x="1211754" y="512001"/>
                      </a:lnTo>
                      <a:cubicBezTo>
                        <a:pt x="1212536" y="522160"/>
                        <a:pt x="1204938" y="531027"/>
                        <a:pt x="1194784" y="531813"/>
                      </a:cubicBezTo>
                      <a:cubicBezTo>
                        <a:pt x="1194559" y="531827"/>
                        <a:pt x="1194330" y="531841"/>
                        <a:pt x="1194105" y="531850"/>
                      </a:cubicBezTo>
                      <a:lnTo>
                        <a:pt x="1193075" y="531850"/>
                      </a:lnTo>
                      <a:cubicBezTo>
                        <a:pt x="1183249" y="531719"/>
                        <a:pt x="1175197" y="524014"/>
                        <a:pt x="1174630" y="514201"/>
                      </a:cubicBezTo>
                      <a:close/>
                      <a:moveTo>
                        <a:pt x="1167702" y="430919"/>
                      </a:moveTo>
                      <a:lnTo>
                        <a:pt x="1167702" y="430919"/>
                      </a:lnTo>
                      <a:cubicBezTo>
                        <a:pt x="1166700" y="421069"/>
                        <a:pt x="1173872" y="412268"/>
                        <a:pt x="1183721" y="411266"/>
                      </a:cubicBezTo>
                      <a:cubicBezTo>
                        <a:pt x="1183937" y="411243"/>
                        <a:pt x="1184152" y="411224"/>
                        <a:pt x="1184367" y="411210"/>
                      </a:cubicBezTo>
                      <a:lnTo>
                        <a:pt x="1184367" y="411210"/>
                      </a:lnTo>
                      <a:cubicBezTo>
                        <a:pt x="1194667" y="410133"/>
                        <a:pt x="1203842" y="414815"/>
                        <a:pt x="1204919" y="428859"/>
                      </a:cubicBezTo>
                      <a:lnTo>
                        <a:pt x="1204919" y="428859"/>
                      </a:lnTo>
                      <a:cubicBezTo>
                        <a:pt x="1205949" y="428859"/>
                        <a:pt x="1198506" y="447585"/>
                        <a:pt x="1188206" y="448474"/>
                      </a:cubicBezTo>
                      <a:lnTo>
                        <a:pt x="1188206" y="448474"/>
                      </a:lnTo>
                      <a:cubicBezTo>
                        <a:pt x="1187551" y="448474"/>
                        <a:pt x="1186895" y="448100"/>
                        <a:pt x="1186240" y="448100"/>
                      </a:cubicBezTo>
                      <a:lnTo>
                        <a:pt x="1186240" y="448100"/>
                      </a:lnTo>
                      <a:cubicBezTo>
                        <a:pt x="1176727" y="447748"/>
                        <a:pt x="1168933" y="440436"/>
                        <a:pt x="1167982" y="430966"/>
                      </a:cubicBezTo>
                      <a:close/>
                      <a:moveTo>
                        <a:pt x="1157402" y="348244"/>
                      </a:moveTo>
                      <a:cubicBezTo>
                        <a:pt x="1155862" y="338034"/>
                        <a:pt x="1162880" y="328508"/>
                        <a:pt x="1173085" y="326944"/>
                      </a:cubicBezTo>
                      <a:lnTo>
                        <a:pt x="1173085" y="326944"/>
                      </a:lnTo>
                      <a:cubicBezTo>
                        <a:pt x="1183295" y="325376"/>
                        <a:pt x="1192845" y="332370"/>
                        <a:pt x="1194432" y="342580"/>
                      </a:cubicBezTo>
                      <a:lnTo>
                        <a:pt x="1194432" y="342580"/>
                      </a:lnTo>
                      <a:cubicBezTo>
                        <a:pt x="1196001" y="352804"/>
                        <a:pt x="1188983" y="362359"/>
                        <a:pt x="1178759" y="363927"/>
                      </a:cubicBezTo>
                      <a:cubicBezTo>
                        <a:pt x="1178754" y="363927"/>
                        <a:pt x="1178754" y="363927"/>
                        <a:pt x="1178750" y="363927"/>
                      </a:cubicBezTo>
                      <a:lnTo>
                        <a:pt x="1178750" y="363927"/>
                      </a:lnTo>
                      <a:cubicBezTo>
                        <a:pt x="1177804" y="364077"/>
                        <a:pt x="1176849" y="364152"/>
                        <a:pt x="1175894" y="364161"/>
                      </a:cubicBezTo>
                      <a:lnTo>
                        <a:pt x="1175894" y="364161"/>
                      </a:lnTo>
                      <a:cubicBezTo>
                        <a:pt x="1166643" y="364152"/>
                        <a:pt x="1158788" y="357387"/>
                        <a:pt x="1157402" y="348244"/>
                      </a:cubicBezTo>
                      <a:close/>
                      <a:moveTo>
                        <a:pt x="1142703" y="266085"/>
                      </a:moveTo>
                      <a:cubicBezTo>
                        <a:pt x="1140662" y="255950"/>
                        <a:pt x="1147220" y="246081"/>
                        <a:pt x="1157355" y="244036"/>
                      </a:cubicBezTo>
                      <a:lnTo>
                        <a:pt x="1157355" y="244036"/>
                      </a:lnTo>
                      <a:cubicBezTo>
                        <a:pt x="1167486" y="241966"/>
                        <a:pt x="1177383" y="248502"/>
                        <a:pt x="1179452" y="258632"/>
                      </a:cubicBezTo>
                      <a:cubicBezTo>
                        <a:pt x="1179452" y="258637"/>
                        <a:pt x="1179452" y="258637"/>
                        <a:pt x="1179452" y="258642"/>
                      </a:cubicBezTo>
                      <a:lnTo>
                        <a:pt x="1179452" y="258642"/>
                      </a:lnTo>
                      <a:cubicBezTo>
                        <a:pt x="1181516" y="268777"/>
                        <a:pt x="1174977" y="278664"/>
                        <a:pt x="1164841" y="280729"/>
                      </a:cubicBezTo>
                      <a:cubicBezTo>
                        <a:pt x="1164827" y="280733"/>
                        <a:pt x="1164813" y="280733"/>
                        <a:pt x="1164799" y="280738"/>
                      </a:cubicBezTo>
                      <a:lnTo>
                        <a:pt x="1164799" y="280738"/>
                      </a:lnTo>
                      <a:cubicBezTo>
                        <a:pt x="1163563" y="280977"/>
                        <a:pt x="1162313" y="281103"/>
                        <a:pt x="1161054" y="281113"/>
                      </a:cubicBezTo>
                      <a:lnTo>
                        <a:pt x="1161054" y="281113"/>
                      </a:lnTo>
                      <a:cubicBezTo>
                        <a:pt x="1152140" y="281108"/>
                        <a:pt x="1144463" y="274826"/>
                        <a:pt x="1142703" y="266085"/>
                      </a:cubicBezTo>
                      <a:close/>
                      <a:moveTo>
                        <a:pt x="1123977" y="184769"/>
                      </a:moveTo>
                      <a:cubicBezTo>
                        <a:pt x="1121468" y="174750"/>
                        <a:pt x="1127539" y="164592"/>
                        <a:pt x="1137553" y="162064"/>
                      </a:cubicBezTo>
                      <a:lnTo>
                        <a:pt x="1137553" y="162064"/>
                      </a:lnTo>
                      <a:cubicBezTo>
                        <a:pt x="1147581" y="159526"/>
                        <a:pt x="1157763" y="165598"/>
                        <a:pt x="1160300" y="175621"/>
                      </a:cubicBezTo>
                      <a:cubicBezTo>
                        <a:pt x="1160300" y="175631"/>
                        <a:pt x="1160305" y="175635"/>
                        <a:pt x="1160305" y="175640"/>
                      </a:cubicBezTo>
                      <a:lnTo>
                        <a:pt x="1160305" y="175640"/>
                      </a:lnTo>
                      <a:cubicBezTo>
                        <a:pt x="1162814" y="185658"/>
                        <a:pt x="1156742" y="195817"/>
                        <a:pt x="1146729" y="198345"/>
                      </a:cubicBezTo>
                      <a:lnTo>
                        <a:pt x="1146729" y="198345"/>
                      </a:lnTo>
                      <a:cubicBezTo>
                        <a:pt x="1145202" y="198761"/>
                        <a:pt x="1143629" y="198963"/>
                        <a:pt x="1142047" y="198953"/>
                      </a:cubicBezTo>
                      <a:lnTo>
                        <a:pt x="1142047" y="198953"/>
                      </a:lnTo>
                      <a:cubicBezTo>
                        <a:pt x="1133607" y="198813"/>
                        <a:pt x="1126299" y="193046"/>
                        <a:pt x="1124211" y="184862"/>
                      </a:cubicBezTo>
                      <a:close/>
                      <a:moveTo>
                        <a:pt x="1101693" y="104435"/>
                      </a:moveTo>
                      <a:cubicBezTo>
                        <a:pt x="1098660" y="94548"/>
                        <a:pt x="1104216" y="84076"/>
                        <a:pt x="1114104" y="81042"/>
                      </a:cubicBezTo>
                      <a:cubicBezTo>
                        <a:pt x="1114118" y="81037"/>
                        <a:pt x="1114132" y="81033"/>
                        <a:pt x="1114146" y="81028"/>
                      </a:cubicBezTo>
                      <a:lnTo>
                        <a:pt x="1114146" y="81028"/>
                      </a:lnTo>
                      <a:cubicBezTo>
                        <a:pt x="1124033" y="78004"/>
                        <a:pt x="1134505" y="83565"/>
                        <a:pt x="1137530" y="93457"/>
                      </a:cubicBezTo>
                      <a:cubicBezTo>
                        <a:pt x="1137539" y="93481"/>
                        <a:pt x="1137544" y="93504"/>
                        <a:pt x="1137553" y="93528"/>
                      </a:cubicBezTo>
                      <a:lnTo>
                        <a:pt x="1137553" y="93528"/>
                      </a:lnTo>
                      <a:cubicBezTo>
                        <a:pt x="1140587" y="103415"/>
                        <a:pt x="1135030" y="113887"/>
                        <a:pt x="1125143" y="116921"/>
                      </a:cubicBezTo>
                      <a:cubicBezTo>
                        <a:pt x="1125129" y="116925"/>
                        <a:pt x="1125115" y="116930"/>
                        <a:pt x="1125100" y="116935"/>
                      </a:cubicBezTo>
                      <a:lnTo>
                        <a:pt x="1125100" y="116935"/>
                      </a:lnTo>
                      <a:cubicBezTo>
                        <a:pt x="1123326" y="117468"/>
                        <a:pt x="1121477" y="117740"/>
                        <a:pt x="1119623" y="117731"/>
                      </a:cubicBezTo>
                      <a:lnTo>
                        <a:pt x="1119623" y="117731"/>
                      </a:lnTo>
                      <a:cubicBezTo>
                        <a:pt x="1111482" y="117646"/>
                        <a:pt x="1104329" y="112309"/>
                        <a:pt x="1101927" y="104529"/>
                      </a:cubicBezTo>
                      <a:close/>
                      <a:moveTo>
                        <a:pt x="1075618" y="25225"/>
                      </a:moveTo>
                      <a:cubicBezTo>
                        <a:pt x="1072210" y="15376"/>
                        <a:pt x="1077368" y="4622"/>
                        <a:pt x="1087181" y="1116"/>
                      </a:cubicBezTo>
                      <a:lnTo>
                        <a:pt x="1087181" y="1116"/>
                      </a:lnTo>
                      <a:cubicBezTo>
                        <a:pt x="1096862" y="-2376"/>
                        <a:pt x="1107545" y="2600"/>
                        <a:pt x="1111103" y="12258"/>
                      </a:cubicBezTo>
                      <a:lnTo>
                        <a:pt x="1111103" y="12258"/>
                      </a:lnTo>
                      <a:cubicBezTo>
                        <a:pt x="1114567" y="12258"/>
                        <a:pt x="1109464" y="32950"/>
                        <a:pt x="1099680" y="36414"/>
                      </a:cubicBezTo>
                      <a:lnTo>
                        <a:pt x="1099680" y="36414"/>
                      </a:lnTo>
                      <a:cubicBezTo>
                        <a:pt x="1097695" y="37191"/>
                        <a:pt x="1095589" y="37622"/>
                        <a:pt x="1093454" y="37678"/>
                      </a:cubicBezTo>
                      <a:lnTo>
                        <a:pt x="1093454" y="37678"/>
                      </a:lnTo>
                      <a:cubicBezTo>
                        <a:pt x="1085570" y="37673"/>
                        <a:pt x="1078534" y="32734"/>
                        <a:pt x="1075852" y="25319"/>
                      </a:cubicBezTo>
                      <a:close/>
                    </a:path>
                  </a:pathLst>
                </a:custGeom>
                <a:grpFill/>
                <a:ln w="4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30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64656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C89B4FD-233B-564C-A022-FCD5F94CBE94}"/>
                </a:ext>
              </a:extLst>
            </p:cNvPr>
            <p:cNvSpPr/>
            <p:nvPr/>
          </p:nvSpPr>
          <p:spPr>
            <a:xfrm>
              <a:off x="1179870" y="2253584"/>
              <a:ext cx="2756292" cy="2756292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1888C3-504A-407F-B3F0-BC82F84400AC}"/>
              </a:ext>
            </a:extLst>
          </p:cNvPr>
          <p:cNvSpPr txBox="1"/>
          <p:nvPr/>
        </p:nvSpPr>
        <p:spPr>
          <a:xfrm>
            <a:off x="856282" y="2339852"/>
            <a:ext cx="2115021" cy="7404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relationships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E63A47F-CA2C-1E4D-9DA8-CC20F3F53C69}"/>
              </a:ext>
            </a:extLst>
          </p:cNvPr>
          <p:cNvSpPr txBox="1"/>
          <p:nvPr/>
        </p:nvSpPr>
        <p:spPr>
          <a:xfrm>
            <a:off x="3644824" y="2339852"/>
            <a:ext cx="2115021" cy="7404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Talk to</a:t>
            </a:r>
            <a:b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Veeva experts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5B6F7AB-642C-774E-8F66-CCFC2BB23E7E}"/>
              </a:ext>
            </a:extLst>
          </p:cNvPr>
          <p:cNvSpPr txBox="1"/>
          <p:nvPr/>
        </p:nvSpPr>
        <p:spPr>
          <a:xfrm>
            <a:off x="6520642" y="2236832"/>
            <a:ext cx="2115021" cy="8379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product innovations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78F918A-3C5C-2441-870D-1016D11C45B7}"/>
              </a:ext>
            </a:extLst>
          </p:cNvPr>
          <p:cNvSpPr txBox="1"/>
          <p:nvPr/>
        </p:nvSpPr>
        <p:spPr>
          <a:xfrm>
            <a:off x="9188316" y="2339852"/>
            <a:ext cx="2179782" cy="7404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414587285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7871-91D1-FABD-680D-EBEBCB0C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Quality Community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AE7BF-26FB-015E-8DBE-97C4B956E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19" y="1726429"/>
            <a:ext cx="6016444" cy="5498592"/>
          </a:xfrm>
        </p:spPr>
        <p:txBody>
          <a:bodyPr/>
          <a:lstStyle/>
          <a:p>
            <a:r>
              <a:rPr lang="en-US" sz="2200"/>
              <a:t>August 3: </a:t>
            </a:r>
            <a:r>
              <a:rPr lang="en-US" sz="2200" b="1"/>
              <a:t>Quality Community Meeting</a:t>
            </a:r>
          </a:p>
          <a:p>
            <a:pPr lvl="1"/>
            <a:r>
              <a:rPr lang="en-US"/>
              <a:t>Product Roadmap and Deep Dive and Recent Feature Highlights, Customer Breakout Sessions by application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 sz="2200"/>
              <a:t>September 14: </a:t>
            </a:r>
            <a:r>
              <a:rPr lang="en-US" sz="2200" b="1"/>
              <a:t>Day in the Life Webinar Series</a:t>
            </a:r>
          </a:p>
          <a:p>
            <a:pPr lvl="1"/>
            <a:r>
              <a:rPr lang="en-US"/>
              <a:t>Supplier Quality and Audit Management 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260B2-8150-53D5-74D5-8CF8AD058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545" y="1530825"/>
            <a:ext cx="2077031" cy="2062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6C8BDD-6C74-56EA-00CB-3189EAC62D19}"/>
              </a:ext>
            </a:extLst>
          </p:cNvPr>
          <p:cNvSpPr txBox="1"/>
          <p:nvPr/>
        </p:nvSpPr>
        <p:spPr>
          <a:xfrm>
            <a:off x="6153240" y="4057369"/>
            <a:ext cx="626364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US" b="1"/>
              <a:t>   Stay connected to the Community and join us on LinkedIn! </a:t>
            </a:r>
          </a:p>
        </p:txBody>
      </p:sp>
    </p:spTree>
    <p:extLst>
      <p:ext uri="{BB962C8B-B14F-4D97-AF65-F5344CB8AC3E}">
        <p14:creationId xmlns:p14="http://schemas.microsoft.com/office/powerpoint/2010/main" val="900122097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4304DFC-567B-155E-750E-BE6CF051308B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4F86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2CD8551-1208-B97B-2CFC-4E3E1A842684}"/>
              </a:ext>
            </a:extLst>
          </p:cNvPr>
          <p:cNvSpPr>
            <a:spLocks noChangeAspect="1"/>
          </p:cNvSpPr>
          <p:nvPr/>
        </p:nvSpPr>
        <p:spPr>
          <a:xfrm>
            <a:off x="9387840" y="2623729"/>
            <a:ext cx="1828800" cy="18288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95A3ED-A09C-2FBD-8729-8D21840E5444}"/>
              </a:ext>
            </a:extLst>
          </p:cNvPr>
          <p:cNvSpPr>
            <a:spLocks noChangeAspect="1"/>
          </p:cNvSpPr>
          <p:nvPr/>
        </p:nvSpPr>
        <p:spPr>
          <a:xfrm>
            <a:off x="975360" y="2623729"/>
            <a:ext cx="1828800" cy="18288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79079B-900E-D518-F478-B8015CF85006}"/>
              </a:ext>
            </a:extLst>
          </p:cNvPr>
          <p:cNvSpPr>
            <a:spLocks noChangeAspect="1"/>
          </p:cNvSpPr>
          <p:nvPr/>
        </p:nvSpPr>
        <p:spPr>
          <a:xfrm>
            <a:off x="3779520" y="2623729"/>
            <a:ext cx="1828800" cy="18288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23204-5FBC-3068-D6BC-62AB2298C496}"/>
              </a:ext>
            </a:extLst>
          </p:cNvPr>
          <p:cNvSpPr>
            <a:spLocks noChangeAspect="1"/>
          </p:cNvSpPr>
          <p:nvPr/>
        </p:nvSpPr>
        <p:spPr>
          <a:xfrm>
            <a:off x="6583680" y="2623729"/>
            <a:ext cx="1828800" cy="18288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B1D4C-8692-7FCC-E4F4-A95847F8DC9D}"/>
              </a:ext>
            </a:extLst>
          </p:cNvPr>
          <p:cNvSpPr txBox="1"/>
          <p:nvPr/>
        </p:nvSpPr>
        <p:spPr>
          <a:xfrm>
            <a:off x="672227" y="4635857"/>
            <a:ext cx="2538810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Inventory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Activities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Deliverables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Requirements Mgmt.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Test Authoring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62DF24-55A6-3147-0983-DFB69C8066D6}"/>
              </a:ext>
            </a:extLst>
          </p:cNvPr>
          <p:cNvSpPr txBox="1"/>
          <p:nvPr/>
        </p:nvSpPr>
        <p:spPr>
          <a:xfrm>
            <a:off x="9066585" y="2105621"/>
            <a:ext cx="2500808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F86A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Configuration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C98487-06FE-BF8E-7251-AA9CFEFB1887}"/>
              </a:ext>
            </a:extLst>
          </p:cNvPr>
          <p:cNvSpPr txBox="1"/>
          <p:nvPr/>
        </p:nvSpPr>
        <p:spPr>
          <a:xfrm>
            <a:off x="2363724" y="1060975"/>
            <a:ext cx="7464552" cy="74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A Data-Centric, Paperless Validation Solution Optimizing End-to-End Validation Processes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99275BA-0A90-3C8F-9543-2436B26854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32550" y="3191668"/>
            <a:ext cx="714419" cy="702550"/>
            <a:chOff x="1643" y="-1"/>
            <a:chExt cx="4394" cy="4321"/>
          </a:xfrm>
          <a:solidFill>
            <a:schemeClr val="bg1"/>
          </a:solidFill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BD9C24B8-4E20-DDCF-9120-7652FCE5E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" y="246"/>
              <a:ext cx="4140" cy="959"/>
            </a:xfrm>
            <a:custGeom>
              <a:avLst/>
              <a:gdLst>
                <a:gd name="T0" fmla="*/ 4140 w 4140"/>
                <a:gd name="T1" fmla="*/ 959 h 959"/>
                <a:gd name="T2" fmla="*/ 0 w 4140"/>
                <a:gd name="T3" fmla="*/ 959 h 959"/>
                <a:gd name="T4" fmla="*/ 0 w 4140"/>
                <a:gd name="T5" fmla="*/ 0 h 959"/>
                <a:gd name="T6" fmla="*/ 901 w 4140"/>
                <a:gd name="T7" fmla="*/ 0 h 959"/>
                <a:gd name="T8" fmla="*/ 901 w 4140"/>
                <a:gd name="T9" fmla="*/ 536 h 959"/>
                <a:gd name="T10" fmla="*/ 1300 w 4140"/>
                <a:gd name="T11" fmla="*/ 536 h 959"/>
                <a:gd name="T12" fmla="*/ 1300 w 4140"/>
                <a:gd name="T13" fmla="*/ 0 h 959"/>
                <a:gd name="T14" fmla="*/ 2896 w 4140"/>
                <a:gd name="T15" fmla="*/ 0 h 959"/>
                <a:gd name="T16" fmla="*/ 2896 w 4140"/>
                <a:gd name="T17" fmla="*/ 536 h 959"/>
                <a:gd name="T18" fmla="*/ 3298 w 4140"/>
                <a:gd name="T19" fmla="*/ 536 h 959"/>
                <a:gd name="T20" fmla="*/ 3298 w 4140"/>
                <a:gd name="T21" fmla="*/ 0 h 959"/>
                <a:gd name="T22" fmla="*/ 4140 w 4140"/>
                <a:gd name="T23" fmla="*/ 0 h 959"/>
                <a:gd name="T24" fmla="*/ 4140 w 4140"/>
                <a:gd name="T25" fmla="*/ 95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0" h="959">
                  <a:moveTo>
                    <a:pt x="4140" y="959"/>
                  </a:moveTo>
                  <a:lnTo>
                    <a:pt x="0" y="959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536"/>
                  </a:lnTo>
                  <a:lnTo>
                    <a:pt x="1300" y="536"/>
                  </a:lnTo>
                  <a:lnTo>
                    <a:pt x="1300" y="0"/>
                  </a:lnTo>
                  <a:lnTo>
                    <a:pt x="2896" y="0"/>
                  </a:lnTo>
                  <a:lnTo>
                    <a:pt x="2896" y="536"/>
                  </a:lnTo>
                  <a:lnTo>
                    <a:pt x="3298" y="536"/>
                  </a:lnTo>
                  <a:lnTo>
                    <a:pt x="3298" y="0"/>
                  </a:lnTo>
                  <a:lnTo>
                    <a:pt x="4140" y="0"/>
                  </a:lnTo>
                  <a:lnTo>
                    <a:pt x="4140" y="9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F5EBDC3B-A334-14E7-6365-CE80D0517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1781"/>
              <a:ext cx="1050" cy="1559"/>
            </a:xfrm>
            <a:custGeom>
              <a:avLst/>
              <a:gdLst>
                <a:gd name="T0" fmla="*/ 831 w 2083"/>
                <a:gd name="T1" fmla="*/ 1282 h 3070"/>
                <a:gd name="T2" fmla="*/ 1484 w 2083"/>
                <a:gd name="T3" fmla="*/ 818 h 3070"/>
                <a:gd name="T4" fmla="*/ 1025 w 2083"/>
                <a:gd name="T5" fmla="*/ 400 h 3070"/>
                <a:gd name="T6" fmla="*/ 535 w 2083"/>
                <a:gd name="T7" fmla="*/ 1003 h 3070"/>
                <a:gd name="T8" fmla="*/ 55 w 2083"/>
                <a:gd name="T9" fmla="*/ 1003 h 3070"/>
                <a:gd name="T10" fmla="*/ 1033 w 2083"/>
                <a:gd name="T11" fmla="*/ 0 h 3070"/>
                <a:gd name="T12" fmla="*/ 1965 w 2083"/>
                <a:gd name="T13" fmla="*/ 788 h 3070"/>
                <a:gd name="T14" fmla="*/ 1547 w 2083"/>
                <a:gd name="T15" fmla="*/ 1421 h 3070"/>
                <a:gd name="T16" fmla="*/ 1547 w 2083"/>
                <a:gd name="T17" fmla="*/ 1429 h 3070"/>
                <a:gd name="T18" fmla="*/ 2083 w 2083"/>
                <a:gd name="T19" fmla="*/ 2167 h 3070"/>
                <a:gd name="T20" fmla="*/ 1037 w 2083"/>
                <a:gd name="T21" fmla="*/ 3070 h 3070"/>
                <a:gd name="T22" fmla="*/ 0 w 2083"/>
                <a:gd name="T23" fmla="*/ 2041 h 3070"/>
                <a:gd name="T24" fmla="*/ 480 w 2083"/>
                <a:gd name="T25" fmla="*/ 2041 h 3070"/>
                <a:gd name="T26" fmla="*/ 1037 w 2083"/>
                <a:gd name="T27" fmla="*/ 2669 h 3070"/>
                <a:gd name="T28" fmla="*/ 1602 w 2083"/>
                <a:gd name="T29" fmla="*/ 2142 h 3070"/>
                <a:gd name="T30" fmla="*/ 831 w 2083"/>
                <a:gd name="T31" fmla="*/ 1640 h 3070"/>
                <a:gd name="T32" fmla="*/ 831 w 2083"/>
                <a:gd name="T33" fmla="*/ 1282 h 3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83" h="3070">
                  <a:moveTo>
                    <a:pt x="831" y="1282"/>
                  </a:moveTo>
                  <a:cubicBezTo>
                    <a:pt x="1151" y="1294"/>
                    <a:pt x="1484" y="1180"/>
                    <a:pt x="1484" y="818"/>
                  </a:cubicBezTo>
                  <a:cubicBezTo>
                    <a:pt x="1484" y="569"/>
                    <a:pt x="1290" y="400"/>
                    <a:pt x="1025" y="400"/>
                  </a:cubicBezTo>
                  <a:cubicBezTo>
                    <a:pt x="691" y="400"/>
                    <a:pt x="527" y="700"/>
                    <a:pt x="535" y="1003"/>
                  </a:cubicBezTo>
                  <a:cubicBezTo>
                    <a:pt x="55" y="1003"/>
                    <a:pt x="55" y="1003"/>
                    <a:pt x="55" y="1003"/>
                  </a:cubicBezTo>
                  <a:cubicBezTo>
                    <a:pt x="80" y="430"/>
                    <a:pt x="438" y="0"/>
                    <a:pt x="1033" y="0"/>
                  </a:cubicBezTo>
                  <a:cubicBezTo>
                    <a:pt x="1493" y="0"/>
                    <a:pt x="1965" y="265"/>
                    <a:pt x="1965" y="788"/>
                  </a:cubicBezTo>
                  <a:cubicBezTo>
                    <a:pt x="1965" y="1083"/>
                    <a:pt x="1830" y="1320"/>
                    <a:pt x="1547" y="1421"/>
                  </a:cubicBezTo>
                  <a:cubicBezTo>
                    <a:pt x="1547" y="1429"/>
                    <a:pt x="1547" y="1429"/>
                    <a:pt x="1547" y="1429"/>
                  </a:cubicBezTo>
                  <a:cubicBezTo>
                    <a:pt x="1881" y="1497"/>
                    <a:pt x="2083" y="1788"/>
                    <a:pt x="2083" y="2167"/>
                  </a:cubicBezTo>
                  <a:cubicBezTo>
                    <a:pt x="2083" y="2724"/>
                    <a:pt x="1602" y="3070"/>
                    <a:pt x="1037" y="3070"/>
                  </a:cubicBezTo>
                  <a:cubicBezTo>
                    <a:pt x="354" y="3070"/>
                    <a:pt x="12" y="2657"/>
                    <a:pt x="0" y="2041"/>
                  </a:cubicBezTo>
                  <a:cubicBezTo>
                    <a:pt x="480" y="2041"/>
                    <a:pt x="480" y="2041"/>
                    <a:pt x="480" y="2041"/>
                  </a:cubicBezTo>
                  <a:cubicBezTo>
                    <a:pt x="468" y="2399"/>
                    <a:pt x="662" y="2669"/>
                    <a:pt x="1037" y="2669"/>
                  </a:cubicBezTo>
                  <a:cubicBezTo>
                    <a:pt x="1358" y="2669"/>
                    <a:pt x="1602" y="2479"/>
                    <a:pt x="1602" y="2142"/>
                  </a:cubicBezTo>
                  <a:cubicBezTo>
                    <a:pt x="1602" y="1682"/>
                    <a:pt x="1210" y="1623"/>
                    <a:pt x="831" y="1640"/>
                  </a:cubicBezTo>
                  <a:lnTo>
                    <a:pt x="831" y="1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Rectangle 7">
              <a:extLst>
                <a:ext uri="{FF2B5EF4-FFF2-40B4-BE49-F238E27FC236}">
                  <a16:creationId xmlns:a16="http://schemas.microsoft.com/office/drawing/2014/main" id="{0275C04B-0351-5816-721B-D9CD5D831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1172"/>
              <a:ext cx="134" cy="28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Rectangle 8">
              <a:extLst>
                <a:ext uri="{FF2B5EF4-FFF2-40B4-BE49-F238E27FC236}">
                  <a16:creationId xmlns:a16="http://schemas.microsoft.com/office/drawing/2014/main" id="{0B430563-8BD4-86D0-CBBE-B853506F4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" y="-1"/>
              <a:ext cx="164" cy="6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Rectangle 9">
              <a:extLst>
                <a:ext uri="{FF2B5EF4-FFF2-40B4-BE49-F238E27FC236}">
                  <a16:creationId xmlns:a16="http://schemas.microsoft.com/office/drawing/2014/main" id="{E59B0784-D144-4319-AD55-9940B7665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4" y="-1"/>
              <a:ext cx="163" cy="6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Rectangle 10">
              <a:extLst>
                <a:ext uri="{FF2B5EF4-FFF2-40B4-BE49-F238E27FC236}">
                  <a16:creationId xmlns:a16="http://schemas.microsoft.com/office/drawing/2014/main" id="{11DEC8F7-DE0B-5FE6-CFB0-A585A0084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" y="1172"/>
              <a:ext cx="134" cy="28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Rectangle 11">
              <a:extLst>
                <a:ext uri="{FF2B5EF4-FFF2-40B4-BE49-F238E27FC236}">
                  <a16:creationId xmlns:a16="http://schemas.microsoft.com/office/drawing/2014/main" id="{7DDB93A2-3E4F-48C9-7152-6E7113BFC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3920"/>
              <a:ext cx="4137" cy="1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Rectangle 12">
              <a:extLst>
                <a:ext uri="{FF2B5EF4-FFF2-40B4-BE49-F238E27FC236}">
                  <a16:creationId xmlns:a16="http://schemas.microsoft.com/office/drawing/2014/main" id="{282D0BAF-6E07-244A-264E-46E946228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" y="4185"/>
              <a:ext cx="4260" cy="1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Rectangle 13">
              <a:extLst>
                <a:ext uri="{FF2B5EF4-FFF2-40B4-BE49-F238E27FC236}">
                  <a16:creationId xmlns:a16="http://schemas.microsoft.com/office/drawing/2014/main" id="{43FF0D12-D9FA-B094-B5F2-3471F5AA7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2" y="401"/>
              <a:ext cx="135" cy="39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5C6AF610-F21B-12A2-409F-3789DD676A90}"/>
              </a:ext>
            </a:extLst>
          </p:cNvPr>
          <p:cNvSpPr txBox="1"/>
          <p:nvPr/>
        </p:nvSpPr>
        <p:spPr>
          <a:xfrm>
            <a:off x="3555112" y="4635857"/>
            <a:ext cx="2277615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Data-Centric Test Execution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Discrepancy Mgmt.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Automated Trace Matrix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Execution Audit Trail</a:t>
            </a: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D66CDDB9-C8EA-1075-C0A4-EA8AF8738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6074" y="3197802"/>
            <a:ext cx="838200" cy="690282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C50EF343-71E6-503A-45F5-AE4166026B60}"/>
              </a:ext>
            </a:extLst>
          </p:cNvPr>
          <p:cNvSpPr txBox="1"/>
          <p:nvPr/>
        </p:nvSpPr>
        <p:spPr>
          <a:xfrm>
            <a:off x="6309855" y="4635857"/>
            <a:ext cx="2374957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Dashboards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Inventory Status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Protocol Status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Discrepancy Status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Scheduling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Periodic Review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094E3F-87B7-4CC8-0CF1-1C727FF1CA50}"/>
              </a:ext>
            </a:extLst>
          </p:cNvPr>
          <p:cNvGrpSpPr/>
          <p:nvPr/>
        </p:nvGrpSpPr>
        <p:grpSpPr>
          <a:xfrm>
            <a:off x="2708119" y="158056"/>
            <a:ext cx="6775763" cy="646331"/>
            <a:chOff x="3556967" y="275331"/>
            <a:chExt cx="6775763" cy="64633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A1B3F21-FFA9-347B-5EA6-E6D1ECEC933B}"/>
                </a:ext>
              </a:extLst>
            </p:cNvPr>
            <p:cNvSpPr txBox="1"/>
            <p:nvPr/>
          </p:nvSpPr>
          <p:spPr>
            <a:xfrm>
              <a:off x="5326130" y="275331"/>
              <a:ext cx="500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9E16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Arial"/>
                </a:rPr>
                <a:t>Validation Management</a:t>
              </a:r>
            </a:p>
          </p:txBody>
        </p:sp>
        <p:grpSp>
          <p:nvGrpSpPr>
            <p:cNvPr id="72" name="Group 64">
              <a:extLst>
                <a:ext uri="{FF2B5EF4-FFF2-40B4-BE49-F238E27FC236}">
                  <a16:creationId xmlns:a16="http://schemas.microsoft.com/office/drawing/2014/main" id="{FE3DCC41-4E53-8CDC-8A6B-6B483A1BD75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56967" y="335489"/>
              <a:ext cx="1729710" cy="539828"/>
              <a:chOff x="4612" y="1950"/>
              <a:chExt cx="1381" cy="431"/>
            </a:xfrm>
          </p:grpSpPr>
          <p:sp>
            <p:nvSpPr>
              <p:cNvPr id="73" name="AutoShape 63">
                <a:extLst>
                  <a:ext uri="{FF2B5EF4-FFF2-40B4-BE49-F238E27FC236}">
                    <a16:creationId xmlns:a16="http://schemas.microsoft.com/office/drawing/2014/main" id="{FC790E2E-0673-8B80-D5DE-4BEF24A3E1A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613" y="1951"/>
                <a:ext cx="1380" cy="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Freeform 65">
                <a:extLst>
                  <a:ext uri="{FF2B5EF4-FFF2-40B4-BE49-F238E27FC236}">
                    <a16:creationId xmlns:a16="http://schemas.microsoft.com/office/drawing/2014/main" id="{E7D7C74B-16E3-86E5-7197-A664D2E8B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" y="1950"/>
                <a:ext cx="419" cy="430"/>
              </a:xfrm>
              <a:custGeom>
                <a:avLst/>
                <a:gdLst>
                  <a:gd name="T0" fmla="*/ 0 w 419"/>
                  <a:gd name="T1" fmla="*/ 0 h 430"/>
                  <a:gd name="T2" fmla="*/ 73 w 419"/>
                  <a:gd name="T3" fmla="*/ 0 h 430"/>
                  <a:gd name="T4" fmla="*/ 211 w 419"/>
                  <a:gd name="T5" fmla="*/ 281 h 430"/>
                  <a:gd name="T6" fmla="*/ 347 w 419"/>
                  <a:gd name="T7" fmla="*/ 0 h 430"/>
                  <a:gd name="T8" fmla="*/ 419 w 419"/>
                  <a:gd name="T9" fmla="*/ 0 h 430"/>
                  <a:gd name="T10" fmla="*/ 210 w 419"/>
                  <a:gd name="T11" fmla="*/ 430 h 430"/>
                  <a:gd name="T12" fmla="*/ 0 w 419"/>
                  <a:gd name="T13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9" h="430">
                    <a:moveTo>
                      <a:pt x="0" y="0"/>
                    </a:moveTo>
                    <a:lnTo>
                      <a:pt x="73" y="0"/>
                    </a:lnTo>
                    <a:lnTo>
                      <a:pt x="211" y="281"/>
                    </a:lnTo>
                    <a:lnTo>
                      <a:pt x="347" y="0"/>
                    </a:lnTo>
                    <a:lnTo>
                      <a:pt x="419" y="0"/>
                    </a:lnTo>
                    <a:lnTo>
                      <a:pt x="21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99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Freeform 66">
                <a:extLst>
                  <a:ext uri="{FF2B5EF4-FFF2-40B4-BE49-F238E27FC236}">
                    <a16:creationId xmlns:a16="http://schemas.microsoft.com/office/drawing/2014/main" id="{420D435D-76A6-D762-990A-464333EE8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1951"/>
                <a:ext cx="188" cy="190"/>
              </a:xfrm>
              <a:custGeom>
                <a:avLst/>
                <a:gdLst>
                  <a:gd name="T0" fmla="*/ 0 w 154"/>
                  <a:gd name="T1" fmla="*/ 0 h 154"/>
                  <a:gd name="T2" fmla="*/ 77 w 154"/>
                  <a:gd name="T3" fmla="*/ 154 h 154"/>
                  <a:gd name="T4" fmla="*/ 154 w 154"/>
                  <a:gd name="T5" fmla="*/ 0 h 154"/>
                  <a:gd name="T6" fmla="*/ 0 w 154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54">
                    <a:moveTo>
                      <a:pt x="0" y="0"/>
                    </a:moveTo>
                    <a:cubicBezTo>
                      <a:pt x="77" y="154"/>
                      <a:pt x="77" y="154"/>
                      <a:pt x="77" y="154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4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9E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Freeform 67">
                <a:extLst>
                  <a:ext uri="{FF2B5EF4-FFF2-40B4-BE49-F238E27FC236}">
                    <a16:creationId xmlns:a16="http://schemas.microsoft.com/office/drawing/2014/main" id="{63995F48-202F-7A07-5988-2AC5DDDCE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" y="2007"/>
                <a:ext cx="289" cy="300"/>
              </a:xfrm>
              <a:custGeom>
                <a:avLst/>
                <a:gdLst>
                  <a:gd name="T0" fmla="*/ 237 w 237"/>
                  <a:gd name="T1" fmla="*/ 0 h 243"/>
                  <a:gd name="T2" fmla="*/ 139 w 237"/>
                  <a:gd name="T3" fmla="*/ 243 h 243"/>
                  <a:gd name="T4" fmla="*/ 98 w 237"/>
                  <a:gd name="T5" fmla="*/ 243 h 243"/>
                  <a:gd name="T6" fmla="*/ 0 w 237"/>
                  <a:gd name="T7" fmla="*/ 0 h 243"/>
                  <a:gd name="T8" fmla="*/ 36 w 237"/>
                  <a:gd name="T9" fmla="*/ 0 h 243"/>
                  <a:gd name="T10" fmla="*/ 46 w 237"/>
                  <a:gd name="T11" fmla="*/ 3 h 243"/>
                  <a:gd name="T12" fmla="*/ 51 w 237"/>
                  <a:gd name="T13" fmla="*/ 10 h 243"/>
                  <a:gd name="T14" fmla="*/ 109 w 237"/>
                  <a:gd name="T15" fmla="*/ 158 h 243"/>
                  <a:gd name="T16" fmla="*/ 114 w 237"/>
                  <a:gd name="T17" fmla="*/ 174 h 243"/>
                  <a:gd name="T18" fmla="*/ 119 w 237"/>
                  <a:gd name="T19" fmla="*/ 192 h 243"/>
                  <a:gd name="T20" fmla="*/ 123 w 237"/>
                  <a:gd name="T21" fmla="*/ 174 h 243"/>
                  <a:gd name="T22" fmla="*/ 129 w 237"/>
                  <a:gd name="T23" fmla="*/ 158 h 243"/>
                  <a:gd name="T24" fmla="*/ 186 w 237"/>
                  <a:gd name="T25" fmla="*/ 10 h 243"/>
                  <a:gd name="T26" fmla="*/ 191 w 237"/>
                  <a:gd name="T27" fmla="*/ 3 h 243"/>
                  <a:gd name="T28" fmla="*/ 201 w 237"/>
                  <a:gd name="T29" fmla="*/ 0 h 243"/>
                  <a:gd name="T30" fmla="*/ 237 w 237"/>
                  <a:gd name="T3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7" h="243">
                    <a:moveTo>
                      <a:pt x="237" y="0"/>
                    </a:moveTo>
                    <a:cubicBezTo>
                      <a:pt x="139" y="243"/>
                      <a:pt x="139" y="243"/>
                      <a:pt x="139" y="243"/>
                    </a:cubicBezTo>
                    <a:cubicBezTo>
                      <a:pt x="98" y="243"/>
                      <a:pt x="98" y="243"/>
                      <a:pt x="98" y="2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0" y="0"/>
                      <a:pt x="43" y="1"/>
                      <a:pt x="46" y="3"/>
                    </a:cubicBezTo>
                    <a:cubicBezTo>
                      <a:pt x="48" y="5"/>
                      <a:pt x="50" y="7"/>
                      <a:pt x="51" y="10"/>
                    </a:cubicBezTo>
                    <a:cubicBezTo>
                      <a:pt x="109" y="158"/>
                      <a:pt x="109" y="158"/>
                      <a:pt x="109" y="158"/>
                    </a:cubicBezTo>
                    <a:cubicBezTo>
                      <a:pt x="111" y="163"/>
                      <a:pt x="112" y="168"/>
                      <a:pt x="114" y="174"/>
                    </a:cubicBezTo>
                    <a:cubicBezTo>
                      <a:pt x="116" y="180"/>
                      <a:pt x="118" y="186"/>
                      <a:pt x="119" y="192"/>
                    </a:cubicBezTo>
                    <a:cubicBezTo>
                      <a:pt x="120" y="186"/>
                      <a:pt x="122" y="180"/>
                      <a:pt x="123" y="174"/>
                    </a:cubicBezTo>
                    <a:cubicBezTo>
                      <a:pt x="125" y="168"/>
                      <a:pt x="127" y="163"/>
                      <a:pt x="129" y="158"/>
                    </a:cubicBezTo>
                    <a:cubicBezTo>
                      <a:pt x="186" y="10"/>
                      <a:pt x="186" y="10"/>
                      <a:pt x="186" y="10"/>
                    </a:cubicBezTo>
                    <a:cubicBezTo>
                      <a:pt x="187" y="8"/>
                      <a:pt x="188" y="5"/>
                      <a:pt x="191" y="3"/>
                    </a:cubicBezTo>
                    <a:cubicBezTo>
                      <a:pt x="194" y="1"/>
                      <a:pt x="197" y="0"/>
                      <a:pt x="201" y="0"/>
                    </a:cubicBez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8A8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Freeform 68">
                <a:extLst>
                  <a:ext uri="{FF2B5EF4-FFF2-40B4-BE49-F238E27FC236}">
                    <a16:creationId xmlns:a16="http://schemas.microsoft.com/office/drawing/2014/main" id="{9E6C150E-4E4C-A87E-FEF4-C1138AD583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11" y="2089"/>
                <a:ext cx="176" cy="222"/>
              </a:xfrm>
              <a:custGeom>
                <a:avLst/>
                <a:gdLst>
                  <a:gd name="T0" fmla="*/ 8 w 144"/>
                  <a:gd name="T1" fmla="*/ 27 h 179"/>
                  <a:gd name="T2" fmla="*/ 80 w 144"/>
                  <a:gd name="T3" fmla="*/ 0 h 179"/>
                  <a:gd name="T4" fmla="*/ 107 w 144"/>
                  <a:gd name="T5" fmla="*/ 5 h 179"/>
                  <a:gd name="T6" fmla="*/ 127 w 144"/>
                  <a:gd name="T7" fmla="*/ 19 h 179"/>
                  <a:gd name="T8" fmla="*/ 139 w 144"/>
                  <a:gd name="T9" fmla="*/ 40 h 179"/>
                  <a:gd name="T10" fmla="*/ 144 w 144"/>
                  <a:gd name="T11" fmla="*/ 67 h 179"/>
                  <a:gd name="T12" fmla="*/ 144 w 144"/>
                  <a:gd name="T13" fmla="*/ 176 h 179"/>
                  <a:gd name="T14" fmla="*/ 125 w 144"/>
                  <a:gd name="T15" fmla="*/ 176 h 179"/>
                  <a:gd name="T16" fmla="*/ 116 w 144"/>
                  <a:gd name="T17" fmla="*/ 174 h 179"/>
                  <a:gd name="T18" fmla="*/ 111 w 144"/>
                  <a:gd name="T19" fmla="*/ 167 h 179"/>
                  <a:gd name="T20" fmla="*/ 107 w 144"/>
                  <a:gd name="T21" fmla="*/ 154 h 179"/>
                  <a:gd name="T22" fmla="*/ 94 w 144"/>
                  <a:gd name="T23" fmla="*/ 165 h 179"/>
                  <a:gd name="T24" fmla="*/ 81 w 144"/>
                  <a:gd name="T25" fmla="*/ 172 h 179"/>
                  <a:gd name="T26" fmla="*/ 67 w 144"/>
                  <a:gd name="T27" fmla="*/ 177 h 179"/>
                  <a:gd name="T28" fmla="*/ 50 w 144"/>
                  <a:gd name="T29" fmla="*/ 179 h 179"/>
                  <a:gd name="T30" fmla="*/ 30 w 144"/>
                  <a:gd name="T31" fmla="*/ 176 h 179"/>
                  <a:gd name="T32" fmla="*/ 14 w 144"/>
                  <a:gd name="T33" fmla="*/ 167 h 179"/>
                  <a:gd name="T34" fmla="*/ 3 w 144"/>
                  <a:gd name="T35" fmla="*/ 152 h 179"/>
                  <a:gd name="T36" fmla="*/ 0 w 144"/>
                  <a:gd name="T37" fmla="*/ 132 h 179"/>
                  <a:gd name="T38" fmla="*/ 2 w 144"/>
                  <a:gd name="T39" fmla="*/ 119 h 179"/>
                  <a:gd name="T40" fmla="*/ 9 w 144"/>
                  <a:gd name="T41" fmla="*/ 106 h 179"/>
                  <a:gd name="T42" fmla="*/ 22 w 144"/>
                  <a:gd name="T43" fmla="*/ 95 h 179"/>
                  <a:gd name="T44" fmla="*/ 41 w 144"/>
                  <a:gd name="T45" fmla="*/ 86 h 179"/>
                  <a:gd name="T46" fmla="*/ 68 w 144"/>
                  <a:gd name="T47" fmla="*/ 80 h 179"/>
                  <a:gd name="T48" fmla="*/ 103 w 144"/>
                  <a:gd name="T49" fmla="*/ 77 h 179"/>
                  <a:gd name="T50" fmla="*/ 103 w 144"/>
                  <a:gd name="T51" fmla="*/ 67 h 179"/>
                  <a:gd name="T52" fmla="*/ 96 w 144"/>
                  <a:gd name="T53" fmla="*/ 41 h 179"/>
                  <a:gd name="T54" fmla="*/ 74 w 144"/>
                  <a:gd name="T55" fmla="*/ 33 h 179"/>
                  <a:gd name="T56" fmla="*/ 58 w 144"/>
                  <a:gd name="T57" fmla="*/ 35 h 179"/>
                  <a:gd name="T58" fmla="*/ 46 w 144"/>
                  <a:gd name="T59" fmla="*/ 41 h 179"/>
                  <a:gd name="T60" fmla="*/ 37 w 144"/>
                  <a:gd name="T61" fmla="*/ 46 h 179"/>
                  <a:gd name="T62" fmla="*/ 28 w 144"/>
                  <a:gd name="T63" fmla="*/ 48 h 179"/>
                  <a:gd name="T64" fmla="*/ 20 w 144"/>
                  <a:gd name="T65" fmla="*/ 46 h 179"/>
                  <a:gd name="T66" fmla="*/ 15 w 144"/>
                  <a:gd name="T67" fmla="*/ 41 h 179"/>
                  <a:gd name="T68" fmla="*/ 8 w 144"/>
                  <a:gd name="T69" fmla="*/ 27 h 179"/>
                  <a:gd name="T70" fmla="*/ 103 w 144"/>
                  <a:gd name="T71" fmla="*/ 102 h 179"/>
                  <a:gd name="T72" fmla="*/ 73 w 144"/>
                  <a:gd name="T73" fmla="*/ 105 h 179"/>
                  <a:gd name="T74" fmla="*/ 53 w 144"/>
                  <a:gd name="T75" fmla="*/ 111 h 179"/>
                  <a:gd name="T76" fmla="*/ 43 w 144"/>
                  <a:gd name="T77" fmla="*/ 119 h 179"/>
                  <a:gd name="T78" fmla="*/ 39 w 144"/>
                  <a:gd name="T79" fmla="*/ 130 h 179"/>
                  <a:gd name="T80" fmla="*/ 46 w 144"/>
                  <a:gd name="T81" fmla="*/ 145 h 179"/>
                  <a:gd name="T82" fmla="*/ 63 w 144"/>
                  <a:gd name="T83" fmla="*/ 150 h 179"/>
                  <a:gd name="T84" fmla="*/ 85 w 144"/>
                  <a:gd name="T85" fmla="*/ 145 h 179"/>
                  <a:gd name="T86" fmla="*/ 103 w 144"/>
                  <a:gd name="T87" fmla="*/ 131 h 179"/>
                  <a:gd name="T88" fmla="*/ 103 w 144"/>
                  <a:gd name="T89" fmla="*/ 102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4" h="179">
                    <a:moveTo>
                      <a:pt x="8" y="27"/>
                    </a:moveTo>
                    <a:cubicBezTo>
                      <a:pt x="28" y="9"/>
                      <a:pt x="52" y="0"/>
                      <a:pt x="80" y="0"/>
                    </a:cubicBezTo>
                    <a:cubicBezTo>
                      <a:pt x="90" y="0"/>
                      <a:pt x="99" y="2"/>
                      <a:pt x="107" y="5"/>
                    </a:cubicBezTo>
                    <a:cubicBezTo>
                      <a:pt x="115" y="9"/>
                      <a:pt x="121" y="13"/>
                      <a:pt x="127" y="19"/>
                    </a:cubicBezTo>
                    <a:cubicBezTo>
                      <a:pt x="132" y="25"/>
                      <a:pt x="136" y="32"/>
                      <a:pt x="139" y="40"/>
                    </a:cubicBezTo>
                    <a:cubicBezTo>
                      <a:pt x="142" y="48"/>
                      <a:pt x="144" y="57"/>
                      <a:pt x="144" y="67"/>
                    </a:cubicBezTo>
                    <a:cubicBezTo>
                      <a:pt x="144" y="176"/>
                      <a:pt x="144" y="176"/>
                      <a:pt x="144" y="176"/>
                    </a:cubicBezTo>
                    <a:cubicBezTo>
                      <a:pt x="125" y="176"/>
                      <a:pt x="125" y="176"/>
                      <a:pt x="125" y="176"/>
                    </a:cubicBezTo>
                    <a:cubicBezTo>
                      <a:pt x="121" y="176"/>
                      <a:pt x="118" y="175"/>
                      <a:pt x="116" y="174"/>
                    </a:cubicBezTo>
                    <a:cubicBezTo>
                      <a:pt x="114" y="173"/>
                      <a:pt x="112" y="171"/>
                      <a:pt x="111" y="167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03" y="158"/>
                      <a:pt x="98" y="162"/>
                      <a:pt x="94" y="165"/>
                    </a:cubicBezTo>
                    <a:cubicBezTo>
                      <a:pt x="90" y="168"/>
                      <a:pt x="86" y="170"/>
                      <a:pt x="81" y="172"/>
                    </a:cubicBezTo>
                    <a:cubicBezTo>
                      <a:pt x="77" y="174"/>
                      <a:pt x="72" y="176"/>
                      <a:pt x="67" y="177"/>
                    </a:cubicBezTo>
                    <a:cubicBezTo>
                      <a:pt x="62" y="178"/>
                      <a:pt x="56" y="179"/>
                      <a:pt x="50" y="179"/>
                    </a:cubicBezTo>
                    <a:cubicBezTo>
                      <a:pt x="43" y="179"/>
                      <a:pt x="36" y="178"/>
                      <a:pt x="30" y="176"/>
                    </a:cubicBezTo>
                    <a:cubicBezTo>
                      <a:pt x="24" y="174"/>
                      <a:pt x="18" y="171"/>
                      <a:pt x="14" y="167"/>
                    </a:cubicBezTo>
                    <a:cubicBezTo>
                      <a:pt x="9" y="163"/>
                      <a:pt x="6" y="158"/>
                      <a:pt x="3" y="152"/>
                    </a:cubicBezTo>
                    <a:cubicBezTo>
                      <a:pt x="1" y="146"/>
                      <a:pt x="0" y="140"/>
                      <a:pt x="0" y="132"/>
                    </a:cubicBezTo>
                    <a:cubicBezTo>
                      <a:pt x="0" y="127"/>
                      <a:pt x="1" y="123"/>
                      <a:pt x="2" y="119"/>
                    </a:cubicBezTo>
                    <a:cubicBezTo>
                      <a:pt x="3" y="114"/>
                      <a:pt x="6" y="110"/>
                      <a:pt x="9" y="106"/>
                    </a:cubicBezTo>
                    <a:cubicBezTo>
                      <a:pt x="12" y="103"/>
                      <a:pt x="17" y="99"/>
                      <a:pt x="22" y="95"/>
                    </a:cubicBezTo>
                    <a:cubicBezTo>
                      <a:pt x="27" y="92"/>
                      <a:pt x="34" y="89"/>
                      <a:pt x="41" y="86"/>
                    </a:cubicBezTo>
                    <a:cubicBezTo>
                      <a:pt x="49" y="84"/>
                      <a:pt x="58" y="82"/>
                      <a:pt x="68" y="80"/>
                    </a:cubicBezTo>
                    <a:cubicBezTo>
                      <a:pt x="78" y="78"/>
                      <a:pt x="90" y="77"/>
                      <a:pt x="103" y="77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3" y="55"/>
                      <a:pt x="101" y="47"/>
                      <a:pt x="96" y="41"/>
                    </a:cubicBezTo>
                    <a:cubicBezTo>
                      <a:pt x="91" y="36"/>
                      <a:pt x="84" y="33"/>
                      <a:pt x="74" y="33"/>
                    </a:cubicBezTo>
                    <a:cubicBezTo>
                      <a:pt x="68" y="33"/>
                      <a:pt x="62" y="34"/>
                      <a:pt x="58" y="35"/>
                    </a:cubicBezTo>
                    <a:cubicBezTo>
                      <a:pt x="53" y="37"/>
                      <a:pt x="49" y="39"/>
                      <a:pt x="46" y="41"/>
                    </a:cubicBezTo>
                    <a:cubicBezTo>
                      <a:pt x="43" y="43"/>
                      <a:pt x="40" y="44"/>
                      <a:pt x="37" y="46"/>
                    </a:cubicBezTo>
                    <a:cubicBezTo>
                      <a:pt x="34" y="48"/>
                      <a:pt x="31" y="48"/>
                      <a:pt x="28" y="48"/>
                    </a:cubicBezTo>
                    <a:cubicBezTo>
                      <a:pt x="25" y="48"/>
                      <a:pt x="22" y="48"/>
                      <a:pt x="20" y="46"/>
                    </a:cubicBezTo>
                    <a:cubicBezTo>
                      <a:pt x="18" y="45"/>
                      <a:pt x="17" y="43"/>
                      <a:pt x="15" y="41"/>
                    </a:cubicBezTo>
                    <a:lnTo>
                      <a:pt x="8" y="27"/>
                    </a:lnTo>
                    <a:close/>
                    <a:moveTo>
                      <a:pt x="103" y="102"/>
                    </a:moveTo>
                    <a:cubicBezTo>
                      <a:pt x="91" y="103"/>
                      <a:pt x="81" y="104"/>
                      <a:pt x="73" y="105"/>
                    </a:cubicBezTo>
                    <a:cubicBezTo>
                      <a:pt x="65" y="107"/>
                      <a:pt x="58" y="109"/>
                      <a:pt x="53" y="111"/>
                    </a:cubicBezTo>
                    <a:cubicBezTo>
                      <a:pt x="48" y="114"/>
                      <a:pt x="45" y="116"/>
                      <a:pt x="43" y="119"/>
                    </a:cubicBezTo>
                    <a:cubicBezTo>
                      <a:pt x="40" y="123"/>
                      <a:pt x="39" y="126"/>
                      <a:pt x="39" y="130"/>
                    </a:cubicBezTo>
                    <a:cubicBezTo>
                      <a:pt x="39" y="137"/>
                      <a:pt x="42" y="142"/>
                      <a:pt x="46" y="145"/>
                    </a:cubicBezTo>
                    <a:cubicBezTo>
                      <a:pt x="50" y="148"/>
                      <a:pt x="56" y="150"/>
                      <a:pt x="63" y="150"/>
                    </a:cubicBezTo>
                    <a:cubicBezTo>
                      <a:pt x="71" y="150"/>
                      <a:pt x="79" y="148"/>
                      <a:pt x="85" y="145"/>
                    </a:cubicBezTo>
                    <a:cubicBezTo>
                      <a:pt x="91" y="142"/>
                      <a:pt x="97" y="138"/>
                      <a:pt x="103" y="131"/>
                    </a:cubicBezTo>
                    <a:lnTo>
                      <a:pt x="103" y="102"/>
                    </a:lnTo>
                    <a:close/>
                  </a:path>
                </a:pathLst>
              </a:custGeom>
              <a:solidFill>
                <a:srgbClr val="8A8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Freeform 69">
                <a:extLst>
                  <a:ext uri="{FF2B5EF4-FFF2-40B4-BE49-F238E27FC236}">
                    <a16:creationId xmlns:a16="http://schemas.microsoft.com/office/drawing/2014/main" id="{1FE5CA1F-92D6-A5BD-4548-17FF07BC0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2" y="2093"/>
                <a:ext cx="183" cy="218"/>
              </a:xfrm>
              <a:custGeom>
                <a:avLst/>
                <a:gdLst>
                  <a:gd name="T0" fmla="*/ 150 w 150"/>
                  <a:gd name="T1" fmla="*/ 0 h 176"/>
                  <a:gd name="T2" fmla="*/ 150 w 150"/>
                  <a:gd name="T3" fmla="*/ 173 h 176"/>
                  <a:gd name="T4" fmla="*/ 125 w 150"/>
                  <a:gd name="T5" fmla="*/ 173 h 176"/>
                  <a:gd name="T6" fmla="*/ 114 w 150"/>
                  <a:gd name="T7" fmla="*/ 165 h 176"/>
                  <a:gd name="T8" fmla="*/ 111 w 150"/>
                  <a:gd name="T9" fmla="*/ 151 h 176"/>
                  <a:gd name="T10" fmla="*/ 88 w 150"/>
                  <a:gd name="T11" fmla="*/ 169 h 176"/>
                  <a:gd name="T12" fmla="*/ 58 w 150"/>
                  <a:gd name="T13" fmla="*/ 176 h 176"/>
                  <a:gd name="T14" fmla="*/ 33 w 150"/>
                  <a:gd name="T15" fmla="*/ 171 h 176"/>
                  <a:gd name="T16" fmla="*/ 15 w 150"/>
                  <a:gd name="T17" fmla="*/ 157 h 176"/>
                  <a:gd name="T18" fmla="*/ 4 w 150"/>
                  <a:gd name="T19" fmla="*/ 136 h 176"/>
                  <a:gd name="T20" fmla="*/ 0 w 150"/>
                  <a:gd name="T21" fmla="*/ 110 h 176"/>
                  <a:gd name="T22" fmla="*/ 0 w 150"/>
                  <a:gd name="T23" fmla="*/ 0 h 176"/>
                  <a:gd name="T24" fmla="*/ 41 w 150"/>
                  <a:gd name="T25" fmla="*/ 0 h 176"/>
                  <a:gd name="T26" fmla="*/ 41 w 150"/>
                  <a:gd name="T27" fmla="*/ 110 h 176"/>
                  <a:gd name="T28" fmla="*/ 49 w 150"/>
                  <a:gd name="T29" fmla="*/ 134 h 176"/>
                  <a:gd name="T30" fmla="*/ 71 w 150"/>
                  <a:gd name="T31" fmla="*/ 143 h 176"/>
                  <a:gd name="T32" fmla="*/ 91 w 150"/>
                  <a:gd name="T33" fmla="*/ 138 h 176"/>
                  <a:gd name="T34" fmla="*/ 109 w 150"/>
                  <a:gd name="T35" fmla="*/ 125 h 176"/>
                  <a:gd name="T36" fmla="*/ 109 w 150"/>
                  <a:gd name="T37" fmla="*/ 0 h 176"/>
                  <a:gd name="T38" fmla="*/ 150 w 150"/>
                  <a:gd name="T3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0" h="176">
                    <a:moveTo>
                      <a:pt x="150" y="0"/>
                    </a:moveTo>
                    <a:cubicBezTo>
                      <a:pt x="150" y="173"/>
                      <a:pt x="150" y="173"/>
                      <a:pt x="150" y="173"/>
                    </a:cubicBezTo>
                    <a:cubicBezTo>
                      <a:pt x="125" y="173"/>
                      <a:pt x="125" y="173"/>
                      <a:pt x="125" y="173"/>
                    </a:cubicBezTo>
                    <a:cubicBezTo>
                      <a:pt x="119" y="173"/>
                      <a:pt x="116" y="170"/>
                      <a:pt x="114" y="165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04" y="159"/>
                      <a:pt x="97" y="164"/>
                      <a:pt x="88" y="169"/>
                    </a:cubicBezTo>
                    <a:cubicBezTo>
                      <a:pt x="80" y="173"/>
                      <a:pt x="70" y="176"/>
                      <a:pt x="58" y="176"/>
                    </a:cubicBezTo>
                    <a:cubicBezTo>
                      <a:pt x="49" y="176"/>
                      <a:pt x="40" y="174"/>
                      <a:pt x="33" y="171"/>
                    </a:cubicBezTo>
                    <a:cubicBezTo>
                      <a:pt x="26" y="168"/>
                      <a:pt x="20" y="163"/>
                      <a:pt x="15" y="157"/>
                    </a:cubicBezTo>
                    <a:cubicBezTo>
                      <a:pt x="10" y="151"/>
                      <a:pt x="6" y="144"/>
                      <a:pt x="4" y="136"/>
                    </a:cubicBezTo>
                    <a:cubicBezTo>
                      <a:pt x="1" y="128"/>
                      <a:pt x="0" y="120"/>
                      <a:pt x="0" y="1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110"/>
                      <a:pt x="41" y="110"/>
                      <a:pt x="41" y="110"/>
                    </a:cubicBezTo>
                    <a:cubicBezTo>
                      <a:pt x="41" y="121"/>
                      <a:pt x="44" y="129"/>
                      <a:pt x="49" y="134"/>
                    </a:cubicBezTo>
                    <a:cubicBezTo>
                      <a:pt x="54" y="140"/>
                      <a:pt x="61" y="143"/>
                      <a:pt x="71" y="143"/>
                    </a:cubicBezTo>
                    <a:cubicBezTo>
                      <a:pt x="78" y="143"/>
                      <a:pt x="85" y="141"/>
                      <a:pt x="91" y="138"/>
                    </a:cubicBezTo>
                    <a:cubicBezTo>
                      <a:pt x="97" y="135"/>
                      <a:pt x="103" y="131"/>
                      <a:pt x="109" y="125"/>
                    </a:cubicBezTo>
                    <a:cubicBezTo>
                      <a:pt x="109" y="0"/>
                      <a:pt x="109" y="0"/>
                      <a:pt x="10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A8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Rectangle 70">
                <a:extLst>
                  <a:ext uri="{FF2B5EF4-FFF2-40B4-BE49-F238E27FC236}">
                    <a16:creationId xmlns:a16="http://schemas.microsoft.com/office/drawing/2014/main" id="{8E0FFA03-3FD9-9FF9-AD68-B233471FA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6" y="1998"/>
                <a:ext cx="50" cy="309"/>
              </a:xfrm>
              <a:prstGeom prst="rect">
                <a:avLst/>
              </a:prstGeom>
              <a:solidFill>
                <a:srgbClr val="8A8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Freeform 71">
                <a:extLst>
                  <a:ext uri="{FF2B5EF4-FFF2-40B4-BE49-F238E27FC236}">
                    <a16:creationId xmlns:a16="http://schemas.microsoft.com/office/drawing/2014/main" id="{20D4E2E7-B37C-DBE0-38B1-6A6248864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" y="2029"/>
                <a:ext cx="143" cy="282"/>
              </a:xfrm>
              <a:custGeom>
                <a:avLst/>
                <a:gdLst>
                  <a:gd name="T0" fmla="*/ 72 w 117"/>
                  <a:gd name="T1" fmla="*/ 228 h 228"/>
                  <a:gd name="T2" fmla="*/ 37 w 117"/>
                  <a:gd name="T3" fmla="*/ 215 h 228"/>
                  <a:gd name="T4" fmla="*/ 25 w 117"/>
                  <a:gd name="T5" fmla="*/ 180 h 228"/>
                  <a:gd name="T6" fmla="*/ 25 w 117"/>
                  <a:gd name="T7" fmla="*/ 84 h 228"/>
                  <a:gd name="T8" fmla="*/ 8 w 117"/>
                  <a:gd name="T9" fmla="*/ 84 h 228"/>
                  <a:gd name="T10" fmla="*/ 2 w 117"/>
                  <a:gd name="T11" fmla="*/ 81 h 228"/>
                  <a:gd name="T12" fmla="*/ 0 w 117"/>
                  <a:gd name="T13" fmla="*/ 75 h 228"/>
                  <a:gd name="T14" fmla="*/ 0 w 117"/>
                  <a:gd name="T15" fmla="*/ 58 h 228"/>
                  <a:gd name="T16" fmla="*/ 28 w 117"/>
                  <a:gd name="T17" fmla="*/ 54 h 228"/>
                  <a:gd name="T18" fmla="*/ 36 w 117"/>
                  <a:gd name="T19" fmla="*/ 7 h 228"/>
                  <a:gd name="T20" fmla="*/ 39 w 117"/>
                  <a:gd name="T21" fmla="*/ 2 h 228"/>
                  <a:gd name="T22" fmla="*/ 45 w 117"/>
                  <a:gd name="T23" fmla="*/ 0 h 228"/>
                  <a:gd name="T24" fmla="*/ 67 w 117"/>
                  <a:gd name="T25" fmla="*/ 0 h 228"/>
                  <a:gd name="T26" fmla="*/ 67 w 117"/>
                  <a:gd name="T27" fmla="*/ 54 h 228"/>
                  <a:gd name="T28" fmla="*/ 113 w 117"/>
                  <a:gd name="T29" fmla="*/ 54 h 228"/>
                  <a:gd name="T30" fmla="*/ 113 w 117"/>
                  <a:gd name="T31" fmla="*/ 84 h 228"/>
                  <a:gd name="T32" fmla="*/ 67 w 117"/>
                  <a:gd name="T33" fmla="*/ 84 h 228"/>
                  <a:gd name="T34" fmla="*/ 67 w 117"/>
                  <a:gd name="T35" fmla="*/ 177 h 228"/>
                  <a:gd name="T36" fmla="*/ 71 w 117"/>
                  <a:gd name="T37" fmla="*/ 190 h 228"/>
                  <a:gd name="T38" fmla="*/ 82 w 117"/>
                  <a:gd name="T39" fmla="*/ 194 h 228"/>
                  <a:gd name="T40" fmla="*/ 88 w 117"/>
                  <a:gd name="T41" fmla="*/ 193 h 228"/>
                  <a:gd name="T42" fmla="*/ 93 w 117"/>
                  <a:gd name="T43" fmla="*/ 191 h 228"/>
                  <a:gd name="T44" fmla="*/ 96 w 117"/>
                  <a:gd name="T45" fmla="*/ 189 h 228"/>
                  <a:gd name="T46" fmla="*/ 99 w 117"/>
                  <a:gd name="T47" fmla="*/ 188 h 228"/>
                  <a:gd name="T48" fmla="*/ 102 w 117"/>
                  <a:gd name="T49" fmla="*/ 189 h 228"/>
                  <a:gd name="T50" fmla="*/ 105 w 117"/>
                  <a:gd name="T51" fmla="*/ 192 h 228"/>
                  <a:gd name="T52" fmla="*/ 117 w 117"/>
                  <a:gd name="T53" fmla="*/ 212 h 228"/>
                  <a:gd name="T54" fmla="*/ 96 w 117"/>
                  <a:gd name="T55" fmla="*/ 224 h 228"/>
                  <a:gd name="T56" fmla="*/ 72 w 117"/>
                  <a:gd name="T57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28">
                    <a:moveTo>
                      <a:pt x="72" y="228"/>
                    </a:moveTo>
                    <a:cubicBezTo>
                      <a:pt x="57" y="228"/>
                      <a:pt x="46" y="223"/>
                      <a:pt x="37" y="215"/>
                    </a:cubicBezTo>
                    <a:cubicBezTo>
                      <a:pt x="29" y="206"/>
                      <a:pt x="25" y="195"/>
                      <a:pt x="25" y="180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6" y="84"/>
                      <a:pt x="4" y="83"/>
                      <a:pt x="2" y="81"/>
                    </a:cubicBezTo>
                    <a:cubicBezTo>
                      <a:pt x="1" y="80"/>
                      <a:pt x="0" y="78"/>
                      <a:pt x="0" y="7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7" y="5"/>
                      <a:pt x="38" y="3"/>
                      <a:pt x="39" y="2"/>
                    </a:cubicBezTo>
                    <a:cubicBezTo>
                      <a:pt x="41" y="0"/>
                      <a:pt x="43" y="0"/>
                      <a:pt x="45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54"/>
                      <a:pt x="67" y="54"/>
                      <a:pt x="67" y="54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7" y="177"/>
                      <a:pt x="67" y="177"/>
                      <a:pt x="67" y="177"/>
                    </a:cubicBezTo>
                    <a:cubicBezTo>
                      <a:pt x="67" y="182"/>
                      <a:pt x="68" y="187"/>
                      <a:pt x="71" y="190"/>
                    </a:cubicBezTo>
                    <a:cubicBezTo>
                      <a:pt x="74" y="193"/>
                      <a:pt x="77" y="194"/>
                      <a:pt x="82" y="194"/>
                    </a:cubicBezTo>
                    <a:cubicBezTo>
                      <a:pt x="84" y="194"/>
                      <a:pt x="86" y="194"/>
                      <a:pt x="88" y="193"/>
                    </a:cubicBezTo>
                    <a:cubicBezTo>
                      <a:pt x="90" y="193"/>
                      <a:pt x="91" y="192"/>
                      <a:pt x="93" y="191"/>
                    </a:cubicBezTo>
                    <a:cubicBezTo>
                      <a:pt x="94" y="191"/>
                      <a:pt x="95" y="190"/>
                      <a:pt x="96" y="189"/>
                    </a:cubicBezTo>
                    <a:cubicBezTo>
                      <a:pt x="97" y="189"/>
                      <a:pt x="98" y="188"/>
                      <a:pt x="99" y="188"/>
                    </a:cubicBezTo>
                    <a:cubicBezTo>
                      <a:pt x="100" y="188"/>
                      <a:pt x="101" y="189"/>
                      <a:pt x="102" y="189"/>
                    </a:cubicBezTo>
                    <a:cubicBezTo>
                      <a:pt x="103" y="190"/>
                      <a:pt x="104" y="191"/>
                      <a:pt x="105" y="192"/>
                    </a:cubicBezTo>
                    <a:cubicBezTo>
                      <a:pt x="117" y="212"/>
                      <a:pt x="117" y="212"/>
                      <a:pt x="117" y="212"/>
                    </a:cubicBezTo>
                    <a:cubicBezTo>
                      <a:pt x="111" y="217"/>
                      <a:pt x="104" y="221"/>
                      <a:pt x="96" y="224"/>
                    </a:cubicBezTo>
                    <a:cubicBezTo>
                      <a:pt x="89" y="226"/>
                      <a:pt x="80" y="228"/>
                      <a:pt x="72" y="228"/>
                    </a:cubicBezTo>
                    <a:close/>
                  </a:path>
                </a:pathLst>
              </a:custGeom>
              <a:solidFill>
                <a:srgbClr val="8A8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4656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70D627CB-150F-B6F3-E64F-33B0E720BC63}"/>
              </a:ext>
            </a:extLst>
          </p:cNvPr>
          <p:cNvSpPr txBox="1"/>
          <p:nvPr/>
        </p:nvSpPr>
        <p:spPr>
          <a:xfrm>
            <a:off x="9053054" y="4635857"/>
            <a:ext cx="2527869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Best Practices Built-In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Connect Quality processes from QualityDocs, QMS, and other Quality Suite applications within the Vault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CF34EF7-0633-0A57-F712-86917E156B5B}"/>
              </a:ext>
            </a:extLst>
          </p:cNvPr>
          <p:cNvSpPr txBox="1"/>
          <p:nvPr/>
        </p:nvSpPr>
        <p:spPr>
          <a:xfrm>
            <a:off x="764324" y="2105621"/>
            <a:ext cx="2253884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80000"/>
              </a:lnSpc>
              <a:spcBef>
                <a:spcPts val="1200"/>
              </a:spcBef>
              <a:buClr>
                <a:srgbClr val="FF9E16"/>
              </a:buClr>
              <a:defRPr sz="28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F86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Planning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EDA8BFA-BDD5-EC93-6018-9FB1A47B9CAE}"/>
              </a:ext>
            </a:extLst>
          </p:cNvPr>
          <p:cNvSpPr txBox="1"/>
          <p:nvPr/>
        </p:nvSpPr>
        <p:spPr>
          <a:xfrm>
            <a:off x="3572220" y="2105621"/>
            <a:ext cx="2253884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lnSpc>
                <a:spcPct val="80000"/>
              </a:lnSpc>
              <a:spcBef>
                <a:spcPts val="1200"/>
              </a:spcBef>
              <a:buClr>
                <a:srgbClr val="FF9E16"/>
              </a:buClr>
              <a:defRPr sz="28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F86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Execution</a:t>
            </a:r>
          </a:p>
        </p:txBody>
      </p:sp>
      <p:pic>
        <p:nvPicPr>
          <p:cNvPr id="27" name="Graphic 26" descr="Gears with solid fill">
            <a:extLst>
              <a:ext uri="{FF2B5EF4-FFF2-40B4-BE49-F238E27FC236}">
                <a16:creationId xmlns:a16="http://schemas.microsoft.com/office/drawing/2014/main" id="{AF06ACAD-6210-1163-E0FA-FDBE55C81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9789" y="3087175"/>
            <a:ext cx="914400" cy="9144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005C2E5B-9C9F-CA28-D259-DF62D11CF0F6}"/>
              </a:ext>
            </a:extLst>
          </p:cNvPr>
          <p:cNvSpPr txBox="1"/>
          <p:nvPr/>
        </p:nvSpPr>
        <p:spPr>
          <a:xfrm>
            <a:off x="6352684" y="2105621"/>
            <a:ext cx="2253884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F86A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Reporting</a:t>
            </a: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B22171FF-3FF4-0653-2A2C-62D9E7DD11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28514" y="3179331"/>
            <a:ext cx="739132" cy="692937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81962B7C-9F5F-42CA-6B2F-20E378CA0F4D}"/>
              </a:ext>
            </a:extLst>
          </p:cNvPr>
          <p:cNvGrpSpPr/>
          <p:nvPr/>
        </p:nvGrpSpPr>
        <p:grpSpPr>
          <a:xfrm>
            <a:off x="234968" y="6519734"/>
            <a:ext cx="244893" cy="248803"/>
            <a:chOff x="2666237" y="2584432"/>
            <a:chExt cx="864026" cy="877824"/>
          </a:xfrm>
          <a:solidFill>
            <a:schemeClr val="tx2"/>
          </a:solidFill>
        </p:grpSpPr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id="{E8BF426B-C28D-B952-E3F6-00149DED2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237" y="2584432"/>
              <a:ext cx="864026" cy="877824"/>
            </a:xfrm>
            <a:custGeom>
              <a:avLst/>
              <a:gdLst>
                <a:gd name="T0" fmla="*/ 0 w 1315"/>
                <a:gd name="T1" fmla="*/ 0 h 1336"/>
                <a:gd name="T2" fmla="*/ 229 w 1315"/>
                <a:gd name="T3" fmla="*/ 0 h 1336"/>
                <a:gd name="T4" fmla="*/ 659 w 1315"/>
                <a:gd name="T5" fmla="*/ 873 h 1336"/>
                <a:gd name="T6" fmla="*/ 1090 w 1315"/>
                <a:gd name="T7" fmla="*/ 0 h 1336"/>
                <a:gd name="T8" fmla="*/ 1315 w 1315"/>
                <a:gd name="T9" fmla="*/ 0 h 1336"/>
                <a:gd name="T10" fmla="*/ 659 w 1315"/>
                <a:gd name="T11" fmla="*/ 1336 h 1336"/>
                <a:gd name="T12" fmla="*/ 0 w 131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1336">
                  <a:moveTo>
                    <a:pt x="0" y="0"/>
                  </a:moveTo>
                  <a:lnTo>
                    <a:pt x="229" y="0"/>
                  </a:lnTo>
                  <a:lnTo>
                    <a:pt x="659" y="873"/>
                  </a:lnTo>
                  <a:lnTo>
                    <a:pt x="1090" y="0"/>
                  </a:lnTo>
                  <a:lnTo>
                    <a:pt x="1315" y="0"/>
                  </a:lnTo>
                  <a:lnTo>
                    <a:pt x="659" y="13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Freeform 19">
              <a:extLst>
                <a:ext uri="{FF2B5EF4-FFF2-40B4-BE49-F238E27FC236}">
                  <a16:creationId xmlns:a16="http://schemas.microsoft.com/office/drawing/2014/main" id="{A5084B55-788A-8DDD-31A8-1093BD195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776" y="2584432"/>
              <a:ext cx="390290" cy="390947"/>
            </a:xfrm>
            <a:custGeom>
              <a:avLst/>
              <a:gdLst>
                <a:gd name="T0" fmla="*/ 0 w 135"/>
                <a:gd name="T1" fmla="*/ 0 h 135"/>
                <a:gd name="T2" fmla="*/ 68 w 135"/>
                <a:gd name="T3" fmla="*/ 135 h 135"/>
                <a:gd name="T4" fmla="*/ 135 w 135"/>
                <a:gd name="T5" fmla="*/ 0 h 135"/>
                <a:gd name="T6" fmla="*/ 0 w 13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68" y="135"/>
                    <a:pt x="68" y="135"/>
                    <a:pt x="68" y="13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0F7921F4-B7A6-EE00-79F6-388278B292D9}"/>
              </a:ext>
            </a:extLst>
          </p:cNvPr>
          <p:cNvSpPr txBox="1"/>
          <p:nvPr/>
        </p:nvSpPr>
        <p:spPr>
          <a:xfrm>
            <a:off x="4392560" y="6530550"/>
            <a:ext cx="3406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6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  <a:cs typeface="Arial"/>
                <a:sym typeface="Arial"/>
              </a:rPr>
              <a:t>Copyright © Veeva Systems 2022. Veeva Confidential.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7CE483-7266-F512-E2D1-09972C965C08}"/>
              </a:ext>
            </a:extLst>
          </p:cNvPr>
          <p:cNvSpPr txBox="1"/>
          <p:nvPr/>
        </p:nvSpPr>
        <p:spPr>
          <a:xfrm>
            <a:off x="477142" y="6431936"/>
            <a:ext cx="3611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>
                <a:ln>
                  <a:noFill/>
                </a:ln>
                <a:solidFill>
                  <a:srgbClr val="FF9E1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Vision for Validation Management.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16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>
                <a:ln>
                  <a:noFill/>
                </a:ln>
                <a:solidFill>
                  <a:srgbClr val="FF9E1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Not all features may be available for Early Adopters.</a:t>
            </a:r>
          </a:p>
        </p:txBody>
      </p:sp>
    </p:spTree>
    <p:extLst>
      <p:ext uri="{BB962C8B-B14F-4D97-AF65-F5344CB8AC3E}">
        <p14:creationId xmlns:p14="http://schemas.microsoft.com/office/powerpoint/2010/main" val="2468437307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F9B9BA-4D0B-0443-A117-AA9A4D579470}"/>
              </a:ext>
            </a:extLst>
          </p:cNvPr>
          <p:cNvSpPr txBox="1"/>
          <p:nvPr/>
        </p:nvSpPr>
        <p:spPr>
          <a:xfrm>
            <a:off x="10478530" y="8279027"/>
            <a:ext cx="138564" cy="418576"/>
          </a:xfrm>
          <a:prstGeom prst="rect">
            <a:avLst/>
          </a:prstGeom>
          <a:noFill/>
          <a:ln>
            <a:noFill/>
          </a:ln>
        </p:spPr>
        <p:txBody>
          <a:bodyPr wrap="none" lIns="137160" tIns="91440" rIns="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85" name="Pentagon 137">
            <a:extLst>
              <a:ext uri="{FF2B5EF4-FFF2-40B4-BE49-F238E27FC236}">
                <a16:creationId xmlns:a16="http://schemas.microsoft.com/office/drawing/2014/main" id="{BF1A759A-E8BC-4030-864D-5B9C0162F225}"/>
              </a:ext>
            </a:extLst>
          </p:cNvPr>
          <p:cNvSpPr/>
          <p:nvPr/>
        </p:nvSpPr>
        <p:spPr bwMode="gray">
          <a:xfrm flipH="1">
            <a:off x="2495316" y="0"/>
            <a:ext cx="9696684" cy="6858000"/>
          </a:xfrm>
          <a:prstGeom prst="homePlate">
            <a:avLst>
              <a:gd name="adj" fmla="val 27329"/>
            </a:avLst>
          </a:prstGeom>
          <a:solidFill>
            <a:schemeClr val="bg2">
              <a:alpha val="52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190" name="Title 1">
            <a:extLst>
              <a:ext uri="{FF2B5EF4-FFF2-40B4-BE49-F238E27FC236}">
                <a16:creationId xmlns:a16="http://schemas.microsoft.com/office/drawing/2014/main" id="{31225433-3AD1-4FFB-90BD-5FA2AC977B7E}"/>
              </a:ext>
            </a:extLst>
          </p:cNvPr>
          <p:cNvSpPr txBox="1">
            <a:spLocks/>
          </p:cNvSpPr>
          <p:nvPr/>
        </p:nvSpPr>
        <p:spPr>
          <a:xfrm>
            <a:off x="7194347" y="600680"/>
            <a:ext cx="4663831" cy="95593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2000"/>
              </a:lnSpc>
              <a:spcBef>
                <a:spcPct val="0"/>
              </a:spcBef>
              <a:buNone/>
              <a:defRPr sz="3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FF9E16"/>
                </a:solidFill>
                <a:effectLst/>
                <a:uLnTx/>
                <a:uFillTx/>
                <a:latin typeface="Calibri"/>
                <a:ea typeface="+mj-ea"/>
                <a:cs typeface="Microsoft Sans Serif" panose="020B0604020202020204" pitchFamily="34" charset="0"/>
              </a:rPr>
              <a:t>Unifying QA and QC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89A674B4-9281-478A-B0DA-1ADA09AC975F}"/>
              </a:ext>
            </a:extLst>
          </p:cNvPr>
          <p:cNvSpPr/>
          <p:nvPr/>
        </p:nvSpPr>
        <p:spPr>
          <a:xfrm>
            <a:off x="7225169" y="5746463"/>
            <a:ext cx="4529851" cy="62034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2DAD6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Microsoft Sans Serif" panose="020B0604020202020204" pitchFamily="34" charset="0"/>
              </a:rPr>
              <a:t>Enterprise interface ready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Microsoft Sans Serif" panose="020B0604020202020204" pitchFamily="34" charset="0"/>
              </a:rPr>
              <a:t>for connecting to ERP, MES, BI platform and more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D08FD53-45E1-4EA7-9396-3D7805B74DB1}"/>
              </a:ext>
            </a:extLst>
          </p:cNvPr>
          <p:cNvSpPr/>
          <p:nvPr/>
        </p:nvSpPr>
        <p:spPr>
          <a:xfrm>
            <a:off x="7235861" y="3442959"/>
            <a:ext cx="4529851" cy="62034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2DAD6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lang="en-US" b="1">
                <a:solidFill>
                  <a:srgbClr val="646569"/>
                </a:solidFill>
                <a:latin typeface="Calibri"/>
                <a:cs typeface="Microsoft Sans Serif" panose="020B0604020202020204" pitchFamily="34" charset="0"/>
              </a:rPr>
              <a:t>User training record </a:t>
            </a:r>
            <a:r>
              <a:rPr lang="en-US">
                <a:solidFill>
                  <a:srgbClr val="646569"/>
                </a:solidFill>
                <a:latin typeface="Calibri"/>
                <a:cs typeface="Microsoft Sans Serif" panose="020B0604020202020204" pitchFamily="34" charset="0"/>
              </a:rPr>
              <a:t>driven system access and testing assignments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6FF4378-B2BE-48F4-9C59-ECE69397753C}"/>
              </a:ext>
            </a:extLst>
          </p:cNvPr>
          <p:cNvSpPr/>
          <p:nvPr/>
        </p:nvSpPr>
        <p:spPr>
          <a:xfrm>
            <a:off x="7235861" y="4205506"/>
            <a:ext cx="4529851" cy="62034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2DAD6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Microsoft Sans Serif" panose="020B0604020202020204" pitchFamily="34" charset="0"/>
              </a:rPr>
              <a:t>Effective procedure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Microsoft Sans Serif" panose="020B0604020202020204" pitchFamily="34" charset="0"/>
              </a:rPr>
              <a:t> display for analyst reference during method execution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Microsoft Sans Serif" panose="020B0604020202020204" pitchFamily="34" charset="0"/>
              </a:rPr>
              <a:t>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EE1906-8791-463D-8E95-44FD5E94E94C}"/>
              </a:ext>
            </a:extLst>
          </p:cNvPr>
          <p:cNvCxnSpPr>
            <a:cxnSpLocks/>
          </p:cNvCxnSpPr>
          <p:nvPr/>
        </p:nvCxnSpPr>
        <p:spPr>
          <a:xfrm>
            <a:off x="7235861" y="2358263"/>
            <a:ext cx="4529851" cy="0"/>
          </a:xfrm>
          <a:prstGeom prst="line">
            <a:avLst/>
          </a:prstGeom>
          <a:ln w="19050">
            <a:solidFill>
              <a:schemeClr val="tx2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841F53F-2085-490E-A3BC-92CFFC3BA782}"/>
              </a:ext>
            </a:extLst>
          </p:cNvPr>
          <p:cNvCxnSpPr>
            <a:cxnSpLocks/>
          </p:cNvCxnSpPr>
          <p:nvPr/>
        </p:nvCxnSpPr>
        <p:spPr>
          <a:xfrm>
            <a:off x="7227880" y="5610270"/>
            <a:ext cx="4529851" cy="0"/>
          </a:xfrm>
          <a:prstGeom prst="line">
            <a:avLst/>
          </a:prstGeom>
          <a:ln w="19050">
            <a:solidFill>
              <a:schemeClr val="tx2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7DA5E8D2-1131-4FAC-822A-A8A1C14C33A1}"/>
              </a:ext>
            </a:extLst>
          </p:cNvPr>
          <p:cNvCxnSpPr>
            <a:cxnSpLocks/>
          </p:cNvCxnSpPr>
          <p:nvPr/>
        </p:nvCxnSpPr>
        <p:spPr>
          <a:xfrm>
            <a:off x="7235861" y="4117715"/>
            <a:ext cx="4529851" cy="0"/>
          </a:xfrm>
          <a:prstGeom prst="line">
            <a:avLst/>
          </a:prstGeom>
          <a:ln w="19050">
            <a:solidFill>
              <a:schemeClr val="tx2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1CA4449-FDCD-C52A-DF27-34FC162D1C33}"/>
              </a:ext>
            </a:extLst>
          </p:cNvPr>
          <p:cNvSpPr/>
          <p:nvPr/>
        </p:nvSpPr>
        <p:spPr>
          <a:xfrm>
            <a:off x="0" y="0"/>
            <a:ext cx="12192000" cy="873303"/>
          </a:xfrm>
          <a:prstGeom prst="rect">
            <a:avLst/>
          </a:prstGeom>
          <a:solidFill>
            <a:srgbClr val="223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C094A8-8BC2-C70A-13DF-670E71B67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09" b="19811"/>
          <a:stretch/>
        </p:blipFill>
        <p:spPr>
          <a:xfrm>
            <a:off x="3568700" y="71918"/>
            <a:ext cx="5054600" cy="665837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F7CBBD7-9FAF-0C5A-3295-A820BDC36220}"/>
              </a:ext>
            </a:extLst>
          </p:cNvPr>
          <p:cNvSpPr/>
          <p:nvPr/>
        </p:nvSpPr>
        <p:spPr>
          <a:xfrm>
            <a:off x="7254699" y="4964082"/>
            <a:ext cx="4529851" cy="62034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2DAD6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Microsoft Sans Serif" panose="020B0604020202020204" pitchFamily="34" charset="0"/>
              </a:rPr>
              <a:t>Unified QMS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Microsoft Sans Serif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Microsoft Sans Serif" panose="020B0604020202020204" pitchFamily="34" charset="0"/>
              </a:rPr>
              <a:t>workflows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Microsoft Sans Serif" panose="020B0604020202020204" pitchFamily="34" charset="0"/>
              </a:rPr>
              <a:t> for lab investigations and batch review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Microsoft Sans Serif" panose="020B0604020202020204" pitchFamily="34" charset="0"/>
              </a:rPr>
              <a:t> 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91EF135-CEE7-B569-9A13-60EC6A246755}"/>
              </a:ext>
            </a:extLst>
          </p:cNvPr>
          <p:cNvCxnSpPr>
            <a:cxnSpLocks/>
          </p:cNvCxnSpPr>
          <p:nvPr/>
        </p:nvCxnSpPr>
        <p:spPr>
          <a:xfrm>
            <a:off x="7254699" y="4886565"/>
            <a:ext cx="4529851" cy="0"/>
          </a:xfrm>
          <a:prstGeom prst="line">
            <a:avLst/>
          </a:prstGeom>
          <a:ln w="19050">
            <a:solidFill>
              <a:schemeClr val="tx2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BA1F489-EB6B-7AEE-7BF5-9616DC1F0D1C}"/>
              </a:ext>
            </a:extLst>
          </p:cNvPr>
          <p:cNvCxnSpPr>
            <a:cxnSpLocks/>
          </p:cNvCxnSpPr>
          <p:nvPr/>
        </p:nvCxnSpPr>
        <p:spPr>
          <a:xfrm>
            <a:off x="7244425" y="3373812"/>
            <a:ext cx="4529851" cy="0"/>
          </a:xfrm>
          <a:prstGeom prst="line">
            <a:avLst/>
          </a:prstGeom>
          <a:ln w="19050">
            <a:solidFill>
              <a:schemeClr val="tx2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195B19C-199D-54F5-305A-F9F905A1C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31" y="1775637"/>
            <a:ext cx="6395493" cy="3951596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D268FB49-E245-9F1C-E360-991DA7AFCA82}"/>
              </a:ext>
            </a:extLst>
          </p:cNvPr>
          <p:cNvSpPr/>
          <p:nvPr/>
        </p:nvSpPr>
        <p:spPr>
          <a:xfrm>
            <a:off x="7225168" y="1686919"/>
            <a:ext cx="4529851" cy="62034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2DAD6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Microsoft Sans Serif" panose="020B0604020202020204" pitchFamily="34" charset="0"/>
              </a:rPr>
              <a:t>Sample tracking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Microsoft Sans Serif" panose="020B0604020202020204" pitchFamily="34" charset="0"/>
              </a:rPr>
              <a:t>from manufacturing to external testing and storage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5E8A4B3-1151-B0AA-8DE2-3EE073C33115}"/>
              </a:ext>
            </a:extLst>
          </p:cNvPr>
          <p:cNvSpPr txBox="1"/>
          <p:nvPr/>
        </p:nvSpPr>
        <p:spPr>
          <a:xfrm>
            <a:off x="599372" y="6486935"/>
            <a:ext cx="2888870" cy="274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9E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Vision for Vault LIMS. Not all features may be available for Early Adopters. </a:t>
            </a:r>
          </a:p>
        </p:txBody>
      </p:sp>
      <p:pic>
        <p:nvPicPr>
          <p:cNvPr id="53" name="Picture 52" descr="A picture containing text, monitor, electronics&#10;&#10;Description automatically generated">
            <a:extLst>
              <a:ext uri="{FF2B5EF4-FFF2-40B4-BE49-F238E27FC236}">
                <a16:creationId xmlns:a16="http://schemas.microsoft.com/office/drawing/2014/main" id="{73201F2A-99EB-E2D2-A061-A7AD5CBDA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104860" y="185511"/>
            <a:ext cx="4766765" cy="7135238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124CBD53-4225-2098-1116-3D8FAAF95E79}"/>
              </a:ext>
            </a:extLst>
          </p:cNvPr>
          <p:cNvSpPr/>
          <p:nvPr/>
        </p:nvSpPr>
        <p:spPr>
          <a:xfrm>
            <a:off x="7241028" y="2403857"/>
            <a:ext cx="4529851" cy="62034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A2DAD6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lang="en-US" b="1">
                <a:solidFill>
                  <a:srgbClr val="646569"/>
                </a:solidFill>
                <a:latin typeface="Calibri"/>
                <a:cs typeface="Microsoft Sans Serif" panose="020B0604020202020204" pitchFamily="34" charset="0"/>
              </a:rPr>
              <a:t>Data integrity and review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Microsoft Sans Serif" panose="020B0604020202020204" pitchFamily="34" charset="0"/>
              </a:rPr>
              <a:t> by exception workflow design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Microsoft Sans Serif" panose="020B0604020202020204" pitchFamily="34" charset="0"/>
              </a:rPr>
              <a:t>incorporating instrument integration and critical event categorization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+mn-ea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48264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94962C-1D48-8F04-F5C8-32E7C0E19356}"/>
              </a:ext>
            </a:extLst>
          </p:cNvPr>
          <p:cNvSpPr/>
          <p:nvPr/>
        </p:nvSpPr>
        <p:spPr bwMode="auto">
          <a:xfrm>
            <a:off x="1154814" y="1304248"/>
            <a:ext cx="9882371" cy="424950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95000"/>
              </a:schemeClr>
            </a:solidFill>
            <a:prstDash val="solid"/>
            <a:miter lim="800000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3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1582907-3ABC-8312-58F0-238AF9B5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9030" y="5584020"/>
            <a:ext cx="9882999" cy="2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9FA1A-2AE2-97C9-6A96-F5AC00B30DC8}"/>
              </a:ext>
            </a:extLst>
          </p:cNvPr>
          <p:cNvSpPr txBox="1"/>
          <p:nvPr/>
        </p:nvSpPr>
        <p:spPr>
          <a:xfrm>
            <a:off x="1265582" y="1480815"/>
            <a:ext cx="9660834" cy="279560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3088" indent="-115888" algn="l" defTabSz="914400" rtl="0" eaLnBrk="1" latinLnBrk="0" hangingPunct="1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 sz="19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80000"/>
              </a:lnSpc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SzPct val="75000"/>
              <a:buFont typeface="Wingdings" panose="05000000000000000000" pitchFamily="2" charset="2"/>
              <a:buChar char="§"/>
              <a:tabLst>
                <a:tab pos="1143000" algn="l"/>
              </a:tabLst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7488" indent="-115888" algn="l" defTabSz="914400" rtl="0" eaLnBrk="1" latinLnBrk="0" hangingPunct="1">
              <a:lnSpc>
                <a:spcPct val="80000"/>
              </a:lnSpc>
              <a:spcBef>
                <a:spcPts val="600"/>
              </a:spcBef>
              <a:buClr>
                <a:schemeClr val="tx1">
                  <a:lumMod val="20000"/>
                  <a:lumOff val="80000"/>
                </a:schemeClr>
              </a:buClr>
              <a:buSzPct val="85000"/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FF9E1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Educating customers on managing and using their Vault applications.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870586-8BCE-5C08-55C6-FD57C10E551E}"/>
              </a:ext>
            </a:extLst>
          </p:cNvPr>
          <p:cNvSpPr/>
          <p:nvPr/>
        </p:nvSpPr>
        <p:spPr>
          <a:xfrm>
            <a:off x="1183748" y="4383100"/>
            <a:ext cx="9829800" cy="1143000"/>
          </a:xfrm>
          <a:prstGeom prst="rect">
            <a:avLst/>
          </a:prstGeom>
          <a:solidFill>
            <a:schemeClr val="tx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Vault Foundations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7DE698-7177-CA83-43B4-D91D835601C4}"/>
              </a:ext>
            </a:extLst>
          </p:cNvPr>
          <p:cNvSpPr/>
          <p:nvPr/>
        </p:nvSpPr>
        <p:spPr>
          <a:xfrm>
            <a:off x="3526158" y="3513275"/>
            <a:ext cx="4359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https://go.veeva.com/vault-foundations-hub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75600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267200" y="2048330"/>
            <a:ext cx="1945214" cy="226912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243840" rtlCol="0" anchor="t"/>
          <a:lstStyle/>
          <a:p>
            <a:pPr algn="ctr">
              <a:spcBef>
                <a:spcPts val="1600"/>
              </a:spcBef>
              <a:buClr>
                <a:schemeClr val="tx2"/>
              </a:buClr>
            </a:pPr>
            <a:endParaRPr lang="en-US" sz="2133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17401" y="3726519"/>
            <a:ext cx="18202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Admin Checkbox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31385" y="2048330"/>
            <a:ext cx="1945215" cy="226912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243840" rtlCol="0" anchor="t"/>
          <a:lstStyle/>
          <a:p>
            <a:pPr algn="ctr">
              <a:spcBef>
                <a:spcPts val="1600"/>
              </a:spcBef>
              <a:buClr>
                <a:schemeClr val="tx2"/>
              </a:buClr>
            </a:pPr>
            <a:endParaRPr lang="en-US" sz="2133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32386" y="2048330"/>
            <a:ext cx="1945214" cy="226912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243840" rtlCol="0" anchor="t"/>
          <a:lstStyle/>
          <a:p>
            <a:pPr algn="ctr">
              <a:spcBef>
                <a:spcPts val="1600"/>
              </a:spcBef>
              <a:buClr>
                <a:schemeClr val="tx2"/>
              </a:buClr>
            </a:pPr>
            <a:endParaRPr lang="en-US" sz="2133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17785" y="2048330"/>
            <a:ext cx="1945215" cy="226912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243840" rtlCol="0" anchor="t"/>
          <a:lstStyle/>
          <a:p>
            <a:pPr algn="ctr">
              <a:spcBef>
                <a:spcPts val="1600"/>
              </a:spcBef>
              <a:buClr>
                <a:schemeClr val="tx2"/>
              </a:buClr>
            </a:pPr>
            <a:endParaRPr lang="en-US" sz="2133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itle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Enablement Detail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394893" y="3726519"/>
            <a:ext cx="1820200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Support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17785" y="3726519"/>
            <a:ext cx="1884853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Configuration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65380" y="3726519"/>
            <a:ext cx="167722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Auto-On</a:t>
            </a:r>
          </a:p>
        </p:txBody>
      </p:sp>
      <p:sp>
        <p:nvSpPr>
          <p:cNvPr id="24" name="Freeform 343">
            <a:extLst>
              <a:ext uri="{FF2B5EF4-FFF2-40B4-BE49-F238E27FC236}">
                <a16:creationId xmlns:a16="http://schemas.microsoft.com/office/drawing/2014/main" id="{FA369E70-BCE2-A343-9DF2-53C303CB08EE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823519" y="2307537"/>
            <a:ext cx="960946" cy="914400"/>
          </a:xfrm>
          <a:custGeom>
            <a:avLst/>
            <a:gdLst>
              <a:gd name="T0" fmla="*/ 169 w 246"/>
              <a:gd name="T1" fmla="*/ 225 h 235"/>
              <a:gd name="T2" fmla="*/ 151 w 246"/>
              <a:gd name="T3" fmla="*/ 231 h 235"/>
              <a:gd name="T4" fmla="*/ 77 w 246"/>
              <a:gd name="T5" fmla="*/ 235 h 235"/>
              <a:gd name="T6" fmla="*/ 30 w 246"/>
              <a:gd name="T7" fmla="*/ 226 h 235"/>
              <a:gd name="T8" fmla="*/ 26 w 246"/>
              <a:gd name="T9" fmla="*/ 203 h 235"/>
              <a:gd name="T10" fmla="*/ 17 w 246"/>
              <a:gd name="T11" fmla="*/ 169 h 235"/>
              <a:gd name="T12" fmla="*/ 11 w 246"/>
              <a:gd name="T13" fmla="*/ 138 h 235"/>
              <a:gd name="T14" fmla="*/ 8 w 246"/>
              <a:gd name="T15" fmla="*/ 129 h 235"/>
              <a:gd name="T16" fmla="*/ 27 w 246"/>
              <a:gd name="T17" fmla="*/ 93 h 235"/>
              <a:gd name="T18" fmla="*/ 61 w 246"/>
              <a:gd name="T19" fmla="*/ 91 h 235"/>
              <a:gd name="T20" fmla="*/ 81 w 246"/>
              <a:gd name="T21" fmla="*/ 88 h 235"/>
              <a:gd name="T22" fmla="*/ 83 w 246"/>
              <a:gd name="T23" fmla="*/ 72 h 235"/>
              <a:gd name="T24" fmla="*/ 71 w 246"/>
              <a:gd name="T25" fmla="*/ 42 h 235"/>
              <a:gd name="T26" fmla="*/ 93 w 246"/>
              <a:gd name="T27" fmla="*/ 1 h 235"/>
              <a:gd name="T28" fmla="*/ 110 w 246"/>
              <a:gd name="T29" fmla="*/ 8 h 235"/>
              <a:gd name="T30" fmla="*/ 146 w 246"/>
              <a:gd name="T31" fmla="*/ 78 h 235"/>
              <a:gd name="T32" fmla="*/ 169 w 246"/>
              <a:gd name="T33" fmla="*/ 117 h 235"/>
              <a:gd name="T34" fmla="*/ 172 w 246"/>
              <a:gd name="T35" fmla="*/ 118 h 235"/>
              <a:gd name="T36" fmla="*/ 185 w 246"/>
              <a:gd name="T37" fmla="*/ 117 h 235"/>
              <a:gd name="T38" fmla="*/ 217 w 246"/>
              <a:gd name="T39" fmla="*/ 117 h 235"/>
              <a:gd name="T40" fmla="*/ 240 w 246"/>
              <a:gd name="T41" fmla="*/ 117 h 235"/>
              <a:gd name="T42" fmla="*/ 246 w 246"/>
              <a:gd name="T43" fmla="*/ 124 h 235"/>
              <a:gd name="T44" fmla="*/ 246 w 246"/>
              <a:gd name="T45" fmla="*/ 225 h 235"/>
              <a:gd name="T46" fmla="*/ 239 w 246"/>
              <a:gd name="T47" fmla="*/ 230 h 235"/>
              <a:gd name="T48" fmla="*/ 182 w 246"/>
              <a:gd name="T49" fmla="*/ 227 h 235"/>
              <a:gd name="T50" fmla="*/ 161 w 246"/>
              <a:gd name="T51" fmla="*/ 130 h 235"/>
              <a:gd name="T52" fmla="*/ 148 w 246"/>
              <a:gd name="T53" fmla="*/ 103 h 235"/>
              <a:gd name="T54" fmla="*/ 102 w 246"/>
              <a:gd name="T55" fmla="*/ 22 h 235"/>
              <a:gd name="T56" fmla="*/ 98 w 246"/>
              <a:gd name="T57" fmla="*/ 12 h 235"/>
              <a:gd name="T58" fmla="*/ 84 w 246"/>
              <a:gd name="T59" fmla="*/ 24 h 235"/>
              <a:gd name="T60" fmla="*/ 88 w 246"/>
              <a:gd name="T61" fmla="*/ 54 h 235"/>
              <a:gd name="T62" fmla="*/ 97 w 246"/>
              <a:gd name="T63" fmla="*/ 83 h 235"/>
              <a:gd name="T64" fmla="*/ 77 w 246"/>
              <a:gd name="T65" fmla="*/ 102 h 235"/>
              <a:gd name="T66" fmla="*/ 34 w 246"/>
              <a:gd name="T67" fmla="*/ 104 h 235"/>
              <a:gd name="T68" fmla="*/ 19 w 246"/>
              <a:gd name="T69" fmla="*/ 124 h 235"/>
              <a:gd name="T70" fmla="*/ 35 w 246"/>
              <a:gd name="T71" fmla="*/ 133 h 235"/>
              <a:gd name="T72" fmla="*/ 33 w 246"/>
              <a:gd name="T73" fmla="*/ 137 h 235"/>
              <a:gd name="T74" fmla="*/ 20 w 246"/>
              <a:gd name="T75" fmla="*/ 147 h 235"/>
              <a:gd name="T76" fmla="*/ 29 w 246"/>
              <a:gd name="T77" fmla="*/ 162 h 235"/>
              <a:gd name="T78" fmla="*/ 46 w 246"/>
              <a:gd name="T79" fmla="*/ 165 h 235"/>
              <a:gd name="T80" fmla="*/ 31 w 246"/>
              <a:gd name="T81" fmla="*/ 173 h 235"/>
              <a:gd name="T82" fmla="*/ 35 w 246"/>
              <a:gd name="T83" fmla="*/ 193 h 235"/>
              <a:gd name="T84" fmla="*/ 46 w 246"/>
              <a:gd name="T85" fmla="*/ 196 h 235"/>
              <a:gd name="T86" fmla="*/ 39 w 246"/>
              <a:gd name="T87" fmla="*/ 205 h 235"/>
              <a:gd name="T88" fmla="*/ 38 w 246"/>
              <a:gd name="T89" fmla="*/ 218 h 235"/>
              <a:gd name="T90" fmla="*/ 47 w 246"/>
              <a:gd name="T91" fmla="*/ 222 h 235"/>
              <a:gd name="T92" fmla="*/ 118 w 246"/>
              <a:gd name="T93" fmla="*/ 223 h 235"/>
              <a:gd name="T94" fmla="*/ 163 w 246"/>
              <a:gd name="T95" fmla="*/ 214 h 235"/>
              <a:gd name="T96" fmla="*/ 181 w 246"/>
              <a:gd name="T97" fmla="*/ 13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6" h="235">
                <a:moveTo>
                  <a:pt x="181" y="225"/>
                </a:moveTo>
                <a:cubicBezTo>
                  <a:pt x="177" y="225"/>
                  <a:pt x="173" y="225"/>
                  <a:pt x="169" y="225"/>
                </a:cubicBezTo>
                <a:cubicBezTo>
                  <a:pt x="168" y="225"/>
                  <a:pt x="167" y="225"/>
                  <a:pt x="167" y="226"/>
                </a:cubicBezTo>
                <a:cubicBezTo>
                  <a:pt x="162" y="229"/>
                  <a:pt x="156" y="230"/>
                  <a:pt x="151" y="231"/>
                </a:cubicBezTo>
                <a:cubicBezTo>
                  <a:pt x="142" y="233"/>
                  <a:pt x="133" y="234"/>
                  <a:pt x="125" y="234"/>
                </a:cubicBezTo>
                <a:cubicBezTo>
                  <a:pt x="109" y="235"/>
                  <a:pt x="93" y="235"/>
                  <a:pt x="77" y="235"/>
                </a:cubicBezTo>
                <a:cubicBezTo>
                  <a:pt x="67" y="234"/>
                  <a:pt x="57" y="234"/>
                  <a:pt x="48" y="234"/>
                </a:cubicBezTo>
                <a:cubicBezTo>
                  <a:pt x="41" y="234"/>
                  <a:pt x="34" y="231"/>
                  <a:pt x="30" y="226"/>
                </a:cubicBezTo>
                <a:cubicBezTo>
                  <a:pt x="23" y="220"/>
                  <a:pt x="22" y="211"/>
                  <a:pt x="25" y="204"/>
                </a:cubicBezTo>
                <a:cubicBezTo>
                  <a:pt x="25" y="203"/>
                  <a:pt x="25" y="203"/>
                  <a:pt x="26" y="203"/>
                </a:cubicBezTo>
                <a:cubicBezTo>
                  <a:pt x="20" y="199"/>
                  <a:pt x="15" y="195"/>
                  <a:pt x="13" y="188"/>
                </a:cubicBezTo>
                <a:cubicBezTo>
                  <a:pt x="12" y="182"/>
                  <a:pt x="13" y="175"/>
                  <a:pt x="17" y="169"/>
                </a:cubicBezTo>
                <a:cubicBezTo>
                  <a:pt x="15" y="168"/>
                  <a:pt x="14" y="167"/>
                  <a:pt x="12" y="165"/>
                </a:cubicBezTo>
                <a:cubicBezTo>
                  <a:pt x="5" y="158"/>
                  <a:pt x="4" y="146"/>
                  <a:pt x="11" y="138"/>
                </a:cubicBezTo>
                <a:cubicBezTo>
                  <a:pt x="12" y="137"/>
                  <a:pt x="13" y="136"/>
                  <a:pt x="13" y="135"/>
                </a:cubicBezTo>
                <a:cubicBezTo>
                  <a:pt x="11" y="133"/>
                  <a:pt x="10" y="131"/>
                  <a:pt x="8" y="129"/>
                </a:cubicBezTo>
                <a:cubicBezTo>
                  <a:pt x="0" y="120"/>
                  <a:pt x="3" y="104"/>
                  <a:pt x="14" y="97"/>
                </a:cubicBezTo>
                <a:cubicBezTo>
                  <a:pt x="18" y="95"/>
                  <a:pt x="22" y="93"/>
                  <a:pt x="27" y="93"/>
                </a:cubicBezTo>
                <a:cubicBezTo>
                  <a:pt x="32" y="92"/>
                  <a:pt x="37" y="91"/>
                  <a:pt x="42" y="91"/>
                </a:cubicBezTo>
                <a:cubicBezTo>
                  <a:pt x="48" y="91"/>
                  <a:pt x="55" y="91"/>
                  <a:pt x="61" y="91"/>
                </a:cubicBezTo>
                <a:cubicBezTo>
                  <a:pt x="66" y="91"/>
                  <a:pt x="71" y="91"/>
                  <a:pt x="76" y="90"/>
                </a:cubicBezTo>
                <a:cubicBezTo>
                  <a:pt x="77" y="90"/>
                  <a:pt x="79" y="89"/>
                  <a:pt x="81" y="88"/>
                </a:cubicBezTo>
                <a:cubicBezTo>
                  <a:pt x="83" y="87"/>
                  <a:pt x="85" y="85"/>
                  <a:pt x="85" y="82"/>
                </a:cubicBezTo>
                <a:cubicBezTo>
                  <a:pt x="85" y="79"/>
                  <a:pt x="84" y="75"/>
                  <a:pt x="83" y="72"/>
                </a:cubicBezTo>
                <a:cubicBezTo>
                  <a:pt x="81" y="68"/>
                  <a:pt x="79" y="64"/>
                  <a:pt x="77" y="60"/>
                </a:cubicBezTo>
                <a:cubicBezTo>
                  <a:pt x="75" y="54"/>
                  <a:pt x="73" y="48"/>
                  <a:pt x="71" y="42"/>
                </a:cubicBezTo>
                <a:cubicBezTo>
                  <a:pt x="70" y="34"/>
                  <a:pt x="70" y="26"/>
                  <a:pt x="73" y="18"/>
                </a:cubicBezTo>
                <a:cubicBezTo>
                  <a:pt x="77" y="10"/>
                  <a:pt x="84" y="3"/>
                  <a:pt x="93" y="1"/>
                </a:cubicBezTo>
                <a:cubicBezTo>
                  <a:pt x="96" y="0"/>
                  <a:pt x="99" y="0"/>
                  <a:pt x="102" y="1"/>
                </a:cubicBezTo>
                <a:cubicBezTo>
                  <a:pt x="106" y="1"/>
                  <a:pt x="109" y="4"/>
                  <a:pt x="110" y="8"/>
                </a:cubicBezTo>
                <a:cubicBezTo>
                  <a:pt x="114" y="17"/>
                  <a:pt x="117" y="26"/>
                  <a:pt x="121" y="35"/>
                </a:cubicBezTo>
                <a:cubicBezTo>
                  <a:pt x="128" y="50"/>
                  <a:pt x="136" y="65"/>
                  <a:pt x="146" y="78"/>
                </a:cubicBezTo>
                <a:cubicBezTo>
                  <a:pt x="150" y="85"/>
                  <a:pt x="154" y="91"/>
                  <a:pt x="159" y="98"/>
                </a:cubicBezTo>
                <a:cubicBezTo>
                  <a:pt x="162" y="104"/>
                  <a:pt x="166" y="110"/>
                  <a:pt x="169" y="117"/>
                </a:cubicBezTo>
                <a:cubicBezTo>
                  <a:pt x="169" y="117"/>
                  <a:pt x="169" y="118"/>
                  <a:pt x="169" y="118"/>
                </a:cubicBezTo>
                <a:cubicBezTo>
                  <a:pt x="170" y="118"/>
                  <a:pt x="171" y="118"/>
                  <a:pt x="172" y="118"/>
                </a:cubicBezTo>
                <a:cubicBezTo>
                  <a:pt x="174" y="118"/>
                  <a:pt x="176" y="118"/>
                  <a:pt x="179" y="118"/>
                </a:cubicBezTo>
                <a:cubicBezTo>
                  <a:pt x="181" y="119"/>
                  <a:pt x="183" y="118"/>
                  <a:pt x="185" y="117"/>
                </a:cubicBezTo>
                <a:cubicBezTo>
                  <a:pt x="186" y="117"/>
                  <a:pt x="187" y="116"/>
                  <a:pt x="189" y="117"/>
                </a:cubicBezTo>
                <a:cubicBezTo>
                  <a:pt x="198" y="117"/>
                  <a:pt x="207" y="117"/>
                  <a:pt x="217" y="117"/>
                </a:cubicBezTo>
                <a:cubicBezTo>
                  <a:pt x="238" y="117"/>
                  <a:pt x="238" y="117"/>
                  <a:pt x="238" y="117"/>
                </a:cubicBezTo>
                <a:cubicBezTo>
                  <a:pt x="239" y="117"/>
                  <a:pt x="239" y="117"/>
                  <a:pt x="240" y="117"/>
                </a:cubicBezTo>
                <a:cubicBezTo>
                  <a:pt x="244" y="117"/>
                  <a:pt x="246" y="120"/>
                  <a:pt x="246" y="123"/>
                </a:cubicBezTo>
                <a:cubicBezTo>
                  <a:pt x="246" y="123"/>
                  <a:pt x="246" y="124"/>
                  <a:pt x="246" y="124"/>
                </a:cubicBezTo>
                <a:cubicBezTo>
                  <a:pt x="246" y="157"/>
                  <a:pt x="246" y="190"/>
                  <a:pt x="246" y="222"/>
                </a:cubicBezTo>
                <a:cubicBezTo>
                  <a:pt x="246" y="223"/>
                  <a:pt x="246" y="224"/>
                  <a:pt x="246" y="225"/>
                </a:cubicBezTo>
                <a:cubicBezTo>
                  <a:pt x="245" y="228"/>
                  <a:pt x="243" y="230"/>
                  <a:pt x="240" y="230"/>
                </a:cubicBezTo>
                <a:cubicBezTo>
                  <a:pt x="239" y="230"/>
                  <a:pt x="239" y="230"/>
                  <a:pt x="239" y="230"/>
                </a:cubicBezTo>
                <a:cubicBezTo>
                  <a:pt x="222" y="230"/>
                  <a:pt x="205" y="230"/>
                  <a:pt x="188" y="230"/>
                </a:cubicBezTo>
                <a:cubicBezTo>
                  <a:pt x="186" y="230"/>
                  <a:pt x="183" y="229"/>
                  <a:pt x="182" y="227"/>
                </a:cubicBezTo>
                <a:cubicBezTo>
                  <a:pt x="182" y="227"/>
                  <a:pt x="181" y="226"/>
                  <a:pt x="181" y="225"/>
                </a:cubicBezTo>
                <a:close/>
                <a:moveTo>
                  <a:pt x="161" y="130"/>
                </a:moveTo>
                <a:cubicBezTo>
                  <a:pt x="161" y="129"/>
                  <a:pt x="160" y="128"/>
                  <a:pt x="160" y="128"/>
                </a:cubicBezTo>
                <a:cubicBezTo>
                  <a:pt x="157" y="119"/>
                  <a:pt x="153" y="111"/>
                  <a:pt x="148" y="103"/>
                </a:cubicBezTo>
                <a:cubicBezTo>
                  <a:pt x="144" y="97"/>
                  <a:pt x="140" y="91"/>
                  <a:pt x="136" y="85"/>
                </a:cubicBezTo>
                <a:cubicBezTo>
                  <a:pt x="122" y="66"/>
                  <a:pt x="111" y="44"/>
                  <a:pt x="102" y="2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8" y="12"/>
                  <a:pt x="98" y="12"/>
                </a:cubicBezTo>
                <a:cubicBezTo>
                  <a:pt x="97" y="12"/>
                  <a:pt x="97" y="12"/>
                  <a:pt x="96" y="12"/>
                </a:cubicBezTo>
                <a:cubicBezTo>
                  <a:pt x="91" y="14"/>
                  <a:pt x="86" y="18"/>
                  <a:pt x="84" y="24"/>
                </a:cubicBezTo>
                <a:cubicBezTo>
                  <a:pt x="82" y="29"/>
                  <a:pt x="82" y="34"/>
                  <a:pt x="83" y="39"/>
                </a:cubicBezTo>
                <a:cubicBezTo>
                  <a:pt x="84" y="45"/>
                  <a:pt x="86" y="50"/>
                  <a:pt x="88" y="54"/>
                </a:cubicBezTo>
                <a:cubicBezTo>
                  <a:pt x="90" y="58"/>
                  <a:pt x="92" y="62"/>
                  <a:pt x="93" y="66"/>
                </a:cubicBezTo>
                <a:cubicBezTo>
                  <a:pt x="96" y="71"/>
                  <a:pt x="97" y="77"/>
                  <a:pt x="97" y="83"/>
                </a:cubicBezTo>
                <a:cubicBezTo>
                  <a:pt x="97" y="88"/>
                  <a:pt x="94" y="93"/>
                  <a:pt x="90" y="96"/>
                </a:cubicBezTo>
                <a:cubicBezTo>
                  <a:pt x="86" y="99"/>
                  <a:pt x="81" y="101"/>
                  <a:pt x="77" y="102"/>
                </a:cubicBezTo>
                <a:cubicBezTo>
                  <a:pt x="71" y="103"/>
                  <a:pt x="64" y="103"/>
                  <a:pt x="58" y="103"/>
                </a:cubicBezTo>
                <a:cubicBezTo>
                  <a:pt x="50" y="103"/>
                  <a:pt x="42" y="103"/>
                  <a:pt x="34" y="104"/>
                </a:cubicBezTo>
                <a:cubicBezTo>
                  <a:pt x="30" y="104"/>
                  <a:pt x="26" y="105"/>
                  <a:pt x="22" y="106"/>
                </a:cubicBezTo>
                <a:cubicBezTo>
                  <a:pt x="15" y="109"/>
                  <a:pt x="13" y="119"/>
                  <a:pt x="19" y="124"/>
                </a:cubicBezTo>
                <a:cubicBezTo>
                  <a:pt x="21" y="126"/>
                  <a:pt x="24" y="128"/>
                  <a:pt x="26" y="129"/>
                </a:cubicBezTo>
                <a:cubicBezTo>
                  <a:pt x="29" y="130"/>
                  <a:pt x="32" y="132"/>
                  <a:pt x="35" y="133"/>
                </a:cubicBezTo>
                <a:cubicBezTo>
                  <a:pt x="36" y="133"/>
                  <a:pt x="37" y="134"/>
                  <a:pt x="37" y="134"/>
                </a:cubicBezTo>
                <a:cubicBezTo>
                  <a:pt x="36" y="135"/>
                  <a:pt x="34" y="136"/>
                  <a:pt x="33" y="137"/>
                </a:cubicBezTo>
                <a:cubicBezTo>
                  <a:pt x="30" y="138"/>
                  <a:pt x="27" y="140"/>
                  <a:pt x="24" y="142"/>
                </a:cubicBezTo>
                <a:cubicBezTo>
                  <a:pt x="22" y="143"/>
                  <a:pt x="21" y="145"/>
                  <a:pt x="20" y="147"/>
                </a:cubicBezTo>
                <a:cubicBezTo>
                  <a:pt x="18" y="150"/>
                  <a:pt x="18" y="153"/>
                  <a:pt x="20" y="156"/>
                </a:cubicBezTo>
                <a:cubicBezTo>
                  <a:pt x="22" y="159"/>
                  <a:pt x="25" y="161"/>
                  <a:pt x="29" y="162"/>
                </a:cubicBezTo>
                <a:cubicBezTo>
                  <a:pt x="33" y="162"/>
                  <a:pt x="36" y="163"/>
                  <a:pt x="39" y="163"/>
                </a:cubicBezTo>
                <a:cubicBezTo>
                  <a:pt x="41" y="164"/>
                  <a:pt x="44" y="164"/>
                  <a:pt x="46" y="165"/>
                </a:cubicBezTo>
                <a:cubicBezTo>
                  <a:pt x="45" y="165"/>
                  <a:pt x="45" y="166"/>
                  <a:pt x="44" y="166"/>
                </a:cubicBezTo>
                <a:cubicBezTo>
                  <a:pt x="40" y="168"/>
                  <a:pt x="35" y="170"/>
                  <a:pt x="31" y="173"/>
                </a:cubicBezTo>
                <a:cubicBezTo>
                  <a:pt x="25" y="176"/>
                  <a:pt x="23" y="183"/>
                  <a:pt x="27" y="188"/>
                </a:cubicBezTo>
                <a:cubicBezTo>
                  <a:pt x="29" y="191"/>
                  <a:pt x="32" y="193"/>
                  <a:pt x="35" y="193"/>
                </a:cubicBezTo>
                <a:cubicBezTo>
                  <a:pt x="39" y="193"/>
                  <a:pt x="43" y="194"/>
                  <a:pt x="47" y="194"/>
                </a:cubicBezTo>
                <a:cubicBezTo>
                  <a:pt x="47" y="194"/>
                  <a:pt x="47" y="195"/>
                  <a:pt x="46" y="196"/>
                </a:cubicBezTo>
                <a:cubicBezTo>
                  <a:pt x="45" y="198"/>
                  <a:pt x="43" y="200"/>
                  <a:pt x="42" y="201"/>
                </a:cubicBezTo>
                <a:cubicBezTo>
                  <a:pt x="41" y="203"/>
                  <a:pt x="40" y="204"/>
                  <a:pt x="39" y="205"/>
                </a:cubicBezTo>
                <a:cubicBezTo>
                  <a:pt x="38" y="205"/>
                  <a:pt x="38" y="206"/>
                  <a:pt x="38" y="206"/>
                </a:cubicBezTo>
                <a:cubicBezTo>
                  <a:pt x="35" y="209"/>
                  <a:pt x="35" y="214"/>
                  <a:pt x="38" y="218"/>
                </a:cubicBezTo>
                <a:cubicBezTo>
                  <a:pt x="38" y="218"/>
                  <a:pt x="38" y="218"/>
                  <a:pt x="38" y="218"/>
                </a:cubicBezTo>
                <a:cubicBezTo>
                  <a:pt x="40" y="221"/>
                  <a:pt x="44" y="222"/>
                  <a:pt x="47" y="222"/>
                </a:cubicBezTo>
                <a:cubicBezTo>
                  <a:pt x="58" y="223"/>
                  <a:pt x="68" y="223"/>
                  <a:pt x="78" y="223"/>
                </a:cubicBezTo>
                <a:cubicBezTo>
                  <a:pt x="91" y="223"/>
                  <a:pt x="105" y="223"/>
                  <a:pt x="118" y="223"/>
                </a:cubicBezTo>
                <a:cubicBezTo>
                  <a:pt x="128" y="223"/>
                  <a:pt x="138" y="222"/>
                  <a:pt x="148" y="220"/>
                </a:cubicBezTo>
                <a:cubicBezTo>
                  <a:pt x="153" y="219"/>
                  <a:pt x="159" y="218"/>
                  <a:pt x="163" y="214"/>
                </a:cubicBezTo>
                <a:cubicBezTo>
                  <a:pt x="181" y="214"/>
                  <a:pt x="181" y="214"/>
                  <a:pt x="181" y="214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161" y="130"/>
                  <a:pt x="161" y="130"/>
                  <a:pt x="161" y="1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5" name="Group 102">
            <a:extLst>
              <a:ext uri="{FF2B5EF4-FFF2-40B4-BE49-F238E27FC236}">
                <a16:creationId xmlns:a16="http://schemas.microsoft.com/office/drawing/2014/main" id="{33CC82E1-3AFD-FA41-8967-2310F2CA2D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61857" y="2358590"/>
            <a:ext cx="939449" cy="945230"/>
            <a:chOff x="5014" y="1131"/>
            <a:chExt cx="325" cy="327"/>
          </a:xfrm>
          <a:solidFill>
            <a:schemeClr val="tx1"/>
          </a:solidFill>
        </p:grpSpPr>
        <p:sp>
          <p:nvSpPr>
            <p:cNvPr id="26" name="Oval 103">
              <a:extLst>
                <a:ext uri="{FF2B5EF4-FFF2-40B4-BE49-F238E27FC236}">
                  <a16:creationId xmlns:a16="http://schemas.microsoft.com/office/drawing/2014/main" id="{F10493CA-F120-9345-8E3C-159B687EF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" y="1131"/>
              <a:ext cx="325" cy="327"/>
            </a:xfrm>
            <a:prstGeom prst="ellipse">
              <a:avLst/>
            </a:prstGeom>
            <a:noFill/>
            <a:ln w="30163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4">
              <a:extLst>
                <a:ext uri="{FF2B5EF4-FFF2-40B4-BE49-F238E27FC236}">
                  <a16:creationId xmlns:a16="http://schemas.microsoft.com/office/drawing/2014/main" id="{DC2370C3-815D-5F4C-A8C0-7420054C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" y="1225"/>
              <a:ext cx="163" cy="139"/>
            </a:xfrm>
            <a:custGeom>
              <a:avLst/>
              <a:gdLst>
                <a:gd name="T0" fmla="*/ 139 w 163"/>
                <a:gd name="T1" fmla="*/ 0 h 139"/>
                <a:gd name="T2" fmla="*/ 59 w 163"/>
                <a:gd name="T3" fmla="*/ 95 h 139"/>
                <a:gd name="T4" fmla="*/ 20 w 163"/>
                <a:gd name="T5" fmla="*/ 62 h 139"/>
                <a:gd name="T6" fmla="*/ 0 w 163"/>
                <a:gd name="T7" fmla="*/ 86 h 139"/>
                <a:gd name="T8" fmla="*/ 64 w 163"/>
                <a:gd name="T9" fmla="*/ 139 h 139"/>
                <a:gd name="T10" fmla="*/ 163 w 163"/>
                <a:gd name="T11" fmla="*/ 21 h 139"/>
                <a:gd name="T12" fmla="*/ 139 w 163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39">
                  <a:moveTo>
                    <a:pt x="139" y="0"/>
                  </a:moveTo>
                  <a:lnTo>
                    <a:pt x="59" y="95"/>
                  </a:lnTo>
                  <a:lnTo>
                    <a:pt x="20" y="62"/>
                  </a:lnTo>
                  <a:lnTo>
                    <a:pt x="0" y="86"/>
                  </a:lnTo>
                  <a:lnTo>
                    <a:pt x="64" y="139"/>
                  </a:lnTo>
                  <a:lnTo>
                    <a:pt x="163" y="21"/>
                  </a:lnTo>
                  <a:lnTo>
                    <a:pt x="1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Freeform 363">
            <a:extLst>
              <a:ext uri="{FF2B5EF4-FFF2-40B4-BE49-F238E27FC236}">
                <a16:creationId xmlns:a16="http://schemas.microsoft.com/office/drawing/2014/main" id="{92C9AD2C-E6A4-0D43-865F-DA498C965EE1}"/>
              </a:ext>
            </a:extLst>
          </p:cNvPr>
          <p:cNvSpPr>
            <a:spLocks noChangeAspect="1" noEditPoints="1"/>
          </p:cNvSpPr>
          <p:nvPr/>
        </p:nvSpPr>
        <p:spPr bwMode="auto">
          <a:xfrm rot="19345192">
            <a:off x="7595031" y="2339975"/>
            <a:ext cx="390720" cy="982458"/>
          </a:xfrm>
          <a:custGeom>
            <a:avLst/>
            <a:gdLst>
              <a:gd name="T0" fmla="*/ 96 w 96"/>
              <a:gd name="T1" fmla="*/ 41 h 244"/>
              <a:gd name="T2" fmla="*/ 70 w 96"/>
              <a:gd name="T3" fmla="*/ 0 h 244"/>
              <a:gd name="T4" fmla="*/ 70 w 96"/>
              <a:gd name="T5" fmla="*/ 41 h 244"/>
              <a:gd name="T6" fmla="*/ 59 w 96"/>
              <a:gd name="T7" fmla="*/ 52 h 244"/>
              <a:gd name="T8" fmla="*/ 42 w 96"/>
              <a:gd name="T9" fmla="*/ 52 h 244"/>
              <a:gd name="T10" fmla="*/ 32 w 96"/>
              <a:gd name="T11" fmla="*/ 41 h 244"/>
              <a:gd name="T12" fmla="*/ 32 w 96"/>
              <a:gd name="T13" fmla="*/ 41 h 244"/>
              <a:gd name="T14" fmla="*/ 32 w 96"/>
              <a:gd name="T15" fmla="*/ 0 h 244"/>
              <a:gd name="T16" fmla="*/ 10 w 96"/>
              <a:gd name="T17" fmla="*/ 60 h 244"/>
              <a:gd name="T18" fmla="*/ 32 w 96"/>
              <a:gd name="T19" fmla="*/ 82 h 244"/>
              <a:gd name="T20" fmla="*/ 32 w 96"/>
              <a:gd name="T21" fmla="*/ 225 h 244"/>
              <a:gd name="T22" fmla="*/ 50 w 96"/>
              <a:gd name="T23" fmla="*/ 244 h 244"/>
              <a:gd name="T24" fmla="*/ 51 w 96"/>
              <a:gd name="T25" fmla="*/ 244 h 244"/>
              <a:gd name="T26" fmla="*/ 70 w 96"/>
              <a:gd name="T27" fmla="*/ 225 h 244"/>
              <a:gd name="T28" fmla="*/ 70 w 96"/>
              <a:gd name="T29" fmla="*/ 82 h 244"/>
              <a:gd name="T30" fmla="*/ 96 w 96"/>
              <a:gd name="T31" fmla="*/ 41 h 244"/>
              <a:gd name="T32" fmla="*/ 55 w 96"/>
              <a:gd name="T33" fmla="*/ 227 h 244"/>
              <a:gd name="T34" fmla="*/ 46 w 96"/>
              <a:gd name="T35" fmla="*/ 227 h 244"/>
              <a:gd name="T36" fmla="*/ 46 w 96"/>
              <a:gd name="T37" fmla="*/ 219 h 244"/>
              <a:gd name="T38" fmla="*/ 55 w 96"/>
              <a:gd name="T39" fmla="*/ 219 h 244"/>
              <a:gd name="T40" fmla="*/ 57 w 96"/>
              <a:gd name="T41" fmla="*/ 223 h 244"/>
              <a:gd name="T42" fmla="*/ 55 w 96"/>
              <a:gd name="T43" fmla="*/ 227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244">
                <a:moveTo>
                  <a:pt x="96" y="41"/>
                </a:moveTo>
                <a:cubicBezTo>
                  <a:pt x="96" y="24"/>
                  <a:pt x="86" y="8"/>
                  <a:pt x="70" y="0"/>
                </a:cubicBezTo>
                <a:cubicBezTo>
                  <a:pt x="70" y="41"/>
                  <a:pt x="70" y="41"/>
                  <a:pt x="70" y="41"/>
                </a:cubicBezTo>
                <a:cubicBezTo>
                  <a:pt x="70" y="47"/>
                  <a:pt x="65" y="52"/>
                  <a:pt x="59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37" y="52"/>
                  <a:pt x="32" y="47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0"/>
                  <a:pt x="32" y="0"/>
                  <a:pt x="32" y="0"/>
                </a:cubicBezTo>
                <a:cubicBezTo>
                  <a:pt x="9" y="11"/>
                  <a:pt x="0" y="38"/>
                  <a:pt x="10" y="60"/>
                </a:cubicBezTo>
                <a:cubicBezTo>
                  <a:pt x="15" y="70"/>
                  <a:pt x="22" y="77"/>
                  <a:pt x="32" y="82"/>
                </a:cubicBezTo>
                <a:cubicBezTo>
                  <a:pt x="32" y="225"/>
                  <a:pt x="32" y="225"/>
                  <a:pt x="32" y="225"/>
                </a:cubicBezTo>
                <a:cubicBezTo>
                  <a:pt x="32" y="235"/>
                  <a:pt x="40" y="244"/>
                  <a:pt x="50" y="244"/>
                </a:cubicBezTo>
                <a:cubicBezTo>
                  <a:pt x="51" y="244"/>
                  <a:pt x="51" y="244"/>
                  <a:pt x="51" y="244"/>
                </a:cubicBezTo>
                <a:cubicBezTo>
                  <a:pt x="62" y="244"/>
                  <a:pt x="70" y="235"/>
                  <a:pt x="70" y="225"/>
                </a:cubicBezTo>
                <a:cubicBezTo>
                  <a:pt x="70" y="82"/>
                  <a:pt x="70" y="82"/>
                  <a:pt x="70" y="82"/>
                </a:cubicBezTo>
                <a:cubicBezTo>
                  <a:pt x="86" y="74"/>
                  <a:pt x="96" y="58"/>
                  <a:pt x="96" y="41"/>
                </a:cubicBezTo>
                <a:close/>
                <a:moveTo>
                  <a:pt x="55" y="227"/>
                </a:moveTo>
                <a:cubicBezTo>
                  <a:pt x="53" y="230"/>
                  <a:pt x="49" y="230"/>
                  <a:pt x="46" y="227"/>
                </a:cubicBezTo>
                <a:cubicBezTo>
                  <a:pt x="44" y="225"/>
                  <a:pt x="44" y="221"/>
                  <a:pt x="46" y="219"/>
                </a:cubicBezTo>
                <a:cubicBezTo>
                  <a:pt x="49" y="216"/>
                  <a:pt x="53" y="216"/>
                  <a:pt x="55" y="219"/>
                </a:cubicBezTo>
                <a:cubicBezTo>
                  <a:pt x="56" y="220"/>
                  <a:pt x="57" y="221"/>
                  <a:pt x="57" y="223"/>
                </a:cubicBezTo>
                <a:cubicBezTo>
                  <a:pt x="57" y="225"/>
                  <a:pt x="56" y="226"/>
                  <a:pt x="55" y="2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Picture 28" descr="Icons_PPT_B-White_OldPhone.png">
            <a:extLst>
              <a:ext uri="{FF2B5EF4-FFF2-40B4-BE49-F238E27FC236}">
                <a16:creationId xmlns:a16="http://schemas.microsoft.com/office/drawing/2014/main" id="{7B3A94CE-888F-6E4B-85DC-290B6FE335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4F86A0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45" y="2222249"/>
            <a:ext cx="1090696" cy="109069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F609F7F-1798-0F43-A823-376438B906E7}"/>
              </a:ext>
            </a:extLst>
          </p:cNvPr>
          <p:cNvSpPr txBox="1"/>
          <p:nvPr/>
        </p:nvSpPr>
        <p:spPr>
          <a:xfrm>
            <a:off x="1331384" y="4617765"/>
            <a:ext cx="1945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>
                <a:solidFill>
                  <a:schemeClr val="accent1"/>
                </a:solidFill>
              </a:rPr>
              <a:t>Turned On Day 1</a:t>
            </a:r>
          </a:p>
          <a:p>
            <a:pPr algn="ctr">
              <a:spcAft>
                <a:spcPts val="1200"/>
              </a:spcAft>
            </a:pPr>
            <a:r>
              <a:rPr lang="en-US" sz="1600" b="1">
                <a:solidFill>
                  <a:srgbClr val="807F83"/>
                </a:solidFill>
              </a:rPr>
              <a:t>Automatically available, some setup may be required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930FA1-7B77-2D4C-8109-BBD967C90D5A}"/>
              </a:ext>
            </a:extLst>
          </p:cNvPr>
          <p:cNvSpPr txBox="1"/>
          <p:nvPr/>
        </p:nvSpPr>
        <p:spPr>
          <a:xfrm>
            <a:off x="4267200" y="4617765"/>
            <a:ext cx="19452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>
                <a:solidFill>
                  <a:schemeClr val="accent1"/>
                </a:solidFill>
              </a:rPr>
              <a:t>Turned Off</a:t>
            </a:r>
          </a:p>
          <a:p>
            <a:pPr algn="ctr">
              <a:spcAft>
                <a:spcPts val="1200"/>
              </a:spcAft>
            </a:pPr>
            <a:r>
              <a:rPr lang="en-US" sz="1600" b="1">
                <a:solidFill>
                  <a:srgbClr val="807F83"/>
                </a:solidFill>
              </a:rPr>
              <a:t>Requires enablement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95A365-A653-5147-8071-A709487E726F}"/>
              </a:ext>
            </a:extLst>
          </p:cNvPr>
          <p:cNvSpPr txBox="1"/>
          <p:nvPr/>
        </p:nvSpPr>
        <p:spPr>
          <a:xfrm>
            <a:off x="6817785" y="4617765"/>
            <a:ext cx="19452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>
                <a:solidFill>
                  <a:schemeClr val="accent1"/>
                </a:solidFill>
              </a:rPr>
              <a:t>Turned Off</a:t>
            </a:r>
          </a:p>
          <a:p>
            <a:pPr algn="ctr">
              <a:spcAft>
                <a:spcPts val="1200"/>
              </a:spcAft>
            </a:pPr>
            <a:r>
              <a:rPr lang="en-US" sz="1600" b="1">
                <a:solidFill>
                  <a:srgbClr val="807F83"/>
                </a:solidFill>
              </a:rPr>
              <a:t>Requires enablement</a:t>
            </a:r>
            <a:br>
              <a:rPr lang="en-US" sz="1600" b="1">
                <a:solidFill>
                  <a:srgbClr val="807F83"/>
                </a:solidFill>
              </a:rPr>
            </a:br>
            <a:br>
              <a:rPr lang="en-US" sz="1600" b="1">
                <a:solidFill>
                  <a:srgbClr val="807F83"/>
                </a:solidFill>
              </a:rPr>
            </a:br>
            <a:r>
              <a:rPr lang="en-US" sz="1600" b="1">
                <a:solidFill>
                  <a:srgbClr val="807F83"/>
                </a:solidFill>
              </a:rPr>
              <a:t> Requires</a:t>
            </a:r>
            <a:br>
              <a:rPr lang="en-US" sz="1600" b="1">
                <a:solidFill>
                  <a:srgbClr val="807F83"/>
                </a:solidFill>
              </a:rPr>
            </a:br>
            <a:r>
              <a:rPr lang="en-US" sz="1600" b="1">
                <a:solidFill>
                  <a:srgbClr val="807F83"/>
                </a:solidFill>
              </a:rPr>
              <a:t>configuration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265BF8-8453-D54C-82EA-863868AF43BF}"/>
              </a:ext>
            </a:extLst>
          </p:cNvPr>
          <p:cNvSpPr txBox="1"/>
          <p:nvPr/>
        </p:nvSpPr>
        <p:spPr>
          <a:xfrm>
            <a:off x="9332385" y="4617765"/>
            <a:ext cx="19452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>
                <a:solidFill>
                  <a:schemeClr val="accent1"/>
                </a:solidFill>
              </a:rPr>
              <a:t>Turned Off</a:t>
            </a:r>
          </a:p>
          <a:p>
            <a:pPr algn="ctr">
              <a:spcAft>
                <a:spcPts val="1200"/>
              </a:spcAft>
            </a:pPr>
            <a:r>
              <a:rPr lang="en-US" sz="1600" b="1">
                <a:solidFill>
                  <a:srgbClr val="807F83"/>
                </a:solidFill>
              </a:rPr>
              <a:t>Requires enablement</a:t>
            </a:r>
            <a:br>
              <a:rPr lang="en-US" sz="1600" b="1">
                <a:solidFill>
                  <a:srgbClr val="807F83"/>
                </a:solidFill>
              </a:rPr>
            </a:br>
            <a:br>
              <a:rPr lang="en-US" sz="1600" b="1">
                <a:solidFill>
                  <a:srgbClr val="807F83"/>
                </a:solidFill>
              </a:rPr>
            </a:br>
            <a:r>
              <a:rPr lang="en-US" sz="1600" b="1">
                <a:solidFill>
                  <a:srgbClr val="807F83"/>
                </a:solidFill>
              </a:rPr>
              <a:t>Product Support Request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25EE278-EE97-6145-987C-8B4596437C4B}"/>
              </a:ext>
            </a:extLst>
          </p:cNvPr>
          <p:cNvCxnSpPr>
            <a:cxnSpLocks/>
          </p:cNvCxnSpPr>
          <p:nvPr/>
        </p:nvCxnSpPr>
        <p:spPr>
          <a:xfrm>
            <a:off x="3810000" y="1894994"/>
            <a:ext cx="0" cy="4352470"/>
          </a:xfrm>
          <a:prstGeom prst="line">
            <a:avLst/>
          </a:prstGeom>
          <a:ln w="19050">
            <a:solidFill>
              <a:srgbClr val="5A7E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4473EB3-3555-314C-9FC0-E2627C53FFD7}"/>
              </a:ext>
            </a:extLst>
          </p:cNvPr>
          <p:cNvSpPr/>
          <p:nvPr/>
        </p:nvSpPr>
        <p:spPr>
          <a:xfrm>
            <a:off x="990600" y="1190253"/>
            <a:ext cx="2819400" cy="684213"/>
          </a:xfrm>
          <a:prstGeom prst="rect">
            <a:avLst/>
          </a:prstGeom>
          <a:solidFill>
            <a:schemeClr val="tx2"/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</a:rPr>
              <a:t>Auto-On Features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1B8F3F6-48D8-1C42-81DE-076ABBD6ED08}"/>
              </a:ext>
            </a:extLst>
          </p:cNvPr>
          <p:cNvSpPr/>
          <p:nvPr/>
        </p:nvSpPr>
        <p:spPr>
          <a:xfrm>
            <a:off x="3810000" y="1190253"/>
            <a:ext cx="7620000" cy="684213"/>
          </a:xfrm>
          <a:prstGeom prst="rect">
            <a:avLst/>
          </a:prstGeom>
          <a:solidFill>
            <a:schemeClr val="tx2"/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</a:rPr>
              <a:t>Configurable Features</a:t>
            </a:r>
            <a:endParaRPr 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74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2" grpId="0"/>
      <p:bldP spid="21" grpId="0" animBg="1"/>
      <p:bldP spid="22" grpId="0" animBg="1"/>
      <p:bldP spid="23" grpId="0" animBg="1"/>
      <p:bldP spid="39" grpId="0"/>
      <p:bldP spid="41" grpId="0"/>
      <p:bldP spid="43" grpId="0"/>
      <p:bldP spid="24" grpId="0" animBg="1"/>
      <p:bldP spid="28" grpId="0" animBg="1"/>
      <p:bldP spid="32" grpId="0"/>
      <p:bldP spid="33" grpId="0"/>
      <p:bldP spid="34" grpId="0"/>
      <p:bldP spid="35" grpId="0"/>
      <p:bldP spid="38" grpId="0" animBg="1"/>
      <p:bldP spid="4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7C954-4313-8D4F-853B-647FCA63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Vault Help Improvements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AC09FE-7FA4-9B4D-837D-D94387124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0200" y="383349"/>
            <a:ext cx="6369050" cy="258194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ABDE6D-23BF-8143-BE50-924A0460FF24}"/>
              </a:ext>
            </a:extLst>
          </p:cNvPr>
          <p:cNvSpPr txBox="1"/>
          <p:nvPr/>
        </p:nvSpPr>
        <p:spPr>
          <a:xfrm>
            <a:off x="6096000" y="3389964"/>
            <a:ext cx="4701415" cy="1445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-18288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Easy Access to Applications from Landing Page</a:t>
            </a:r>
          </a:p>
          <a:p>
            <a:pPr marL="0" marR="0" lvl="0" indent="-18288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Improved Search Capabilities</a:t>
            </a:r>
          </a:p>
          <a:p>
            <a:pPr marL="0" marR="0" lvl="0" indent="-18288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Updated Videos</a:t>
            </a:r>
          </a:p>
          <a:p>
            <a:pPr marL="0" marR="0" lvl="0" indent="-18288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Updated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 More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Links</a:t>
            </a:r>
          </a:p>
        </p:txBody>
      </p:sp>
      <p:pic>
        <p:nvPicPr>
          <p:cNvPr id="10" name="Graphic 9" descr="Warning with solid fill">
            <a:extLst>
              <a:ext uri="{FF2B5EF4-FFF2-40B4-BE49-F238E27FC236}">
                <a16:creationId xmlns:a16="http://schemas.microsoft.com/office/drawing/2014/main" id="{2A21C42B-63FA-BA40-9603-CE086A009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2370" y="5260548"/>
            <a:ext cx="613630" cy="6136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8F3040-F1C1-B342-B85E-BF0EA4143D65}"/>
              </a:ext>
            </a:extLst>
          </p:cNvPr>
          <p:cNvSpPr txBox="1"/>
          <p:nvPr/>
        </p:nvSpPr>
        <p:spPr>
          <a:xfrm>
            <a:off x="6286296" y="5188798"/>
            <a:ext cx="549295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Customers using Classic Vault Help links will need to update these links before the 22R2 Release, as the Classic Vault Help site will be retired </a:t>
            </a:r>
          </a:p>
        </p:txBody>
      </p:sp>
    </p:spTree>
    <p:extLst>
      <p:ext uri="{BB962C8B-B14F-4D97-AF65-F5344CB8AC3E}">
        <p14:creationId xmlns:p14="http://schemas.microsoft.com/office/powerpoint/2010/main" val="358422128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7207F-67F7-0B61-17AE-4FCC2C47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Vault Connections: User Exception Message Behavior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55292-6D0A-364C-BE65-F2C2AFE7F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8976" y="933450"/>
            <a:ext cx="6368904" cy="4991099"/>
          </a:xfrm>
        </p:spPr>
        <p:txBody>
          <a:bodyPr/>
          <a:lstStyle/>
          <a:p>
            <a:r>
              <a:rPr lang="en-US"/>
              <a:t>Vault now generates multiple </a:t>
            </a:r>
            <a:r>
              <a:rPr lang="en-US" b="1"/>
              <a:t>User Exception Messages</a:t>
            </a:r>
            <a:r>
              <a:rPr lang="en-US"/>
              <a:t> to ensuring Connections scale with our largest customers</a:t>
            </a:r>
          </a:p>
          <a:p>
            <a:r>
              <a:rPr lang="en-US"/>
              <a:t>Connections transfer </a:t>
            </a:r>
            <a:r>
              <a:rPr lang="en-US" b="1"/>
              <a:t>chunks</a:t>
            </a:r>
            <a:r>
              <a:rPr lang="en-US"/>
              <a:t> of data / documents to ensure a Vault is not overloaded</a:t>
            </a:r>
          </a:p>
          <a:p>
            <a:r>
              <a:rPr lang="en-US"/>
              <a:t>If a Connection fails to transfer some data / documents in a </a:t>
            </a:r>
            <a:r>
              <a:rPr lang="en-US" b="1"/>
              <a:t>chunk</a:t>
            </a:r>
            <a:r>
              <a:rPr lang="en-US"/>
              <a:t>, Vault creates a User Exception message referring to each record / document that failed to transfer</a:t>
            </a:r>
          </a:p>
          <a:p>
            <a:r>
              <a:rPr lang="en-US"/>
              <a:t>A User Exception Message with errors in close chronological order should be evaluated to determine if they were caused by the same issue while the chunk was being processed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15760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idx="1"/>
          </p:nvPr>
        </p:nvSpPr>
        <p:spPr>
          <a:xfrm>
            <a:off x="826624" y="1752600"/>
            <a:ext cx="10538752" cy="5105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/>
              <a:t>Join Veeva Customer Success and Product teams for an education session on new features in the Veeva Vault developer-focused toolkit</a:t>
            </a:r>
          </a:p>
          <a:p>
            <a:pPr marL="0" indent="0">
              <a:spcBef>
                <a:spcPts val="600"/>
              </a:spcBef>
              <a:buNone/>
            </a:pPr>
            <a:endParaRPr lang="en-US" b="1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US"/>
              <a:t>This webinar is geared towards current users of the Vault Developer toolkit (API)</a:t>
            </a:r>
          </a:p>
          <a:p>
            <a:pPr marL="0" indent="0">
              <a:spcBef>
                <a:spcPts val="600"/>
              </a:spcBef>
              <a:buNone/>
            </a:pPr>
            <a:endParaRPr lang="en-US"/>
          </a:p>
          <a:p>
            <a:pPr>
              <a:spcBef>
                <a:spcPts val="600"/>
              </a:spcBef>
            </a:pPr>
            <a:r>
              <a:rPr lang="en-US"/>
              <a:t>Key topics for discussion will include: </a:t>
            </a:r>
          </a:p>
          <a:p>
            <a:pPr lvl="1"/>
            <a:r>
              <a:rPr lang="en-US"/>
              <a:t>Detailed explanation of new features </a:t>
            </a:r>
          </a:p>
          <a:p>
            <a:pPr lvl="1"/>
            <a:r>
              <a:rPr lang="en-US"/>
              <a:t>Spark Integration Services</a:t>
            </a:r>
          </a:p>
          <a:p>
            <a:pPr lvl="1"/>
            <a:r>
              <a:rPr lang="en-US"/>
              <a:t>Java SDK updates</a:t>
            </a:r>
          </a:p>
          <a:p>
            <a:pPr lvl="1"/>
            <a:r>
              <a:rPr lang="en-US"/>
              <a:t>Considerations for using new features, and impacts</a:t>
            </a:r>
            <a:br>
              <a:rPr lang="en-US"/>
            </a:br>
            <a:r>
              <a:rPr lang="en-US"/>
              <a:t>features may have on your Vault or end users </a:t>
            </a:r>
          </a:p>
          <a:p>
            <a:pPr lvl="1"/>
            <a:endParaRPr lang="en-US"/>
          </a:p>
          <a:p>
            <a:r>
              <a:rPr lang="en-US">
                <a:solidFill>
                  <a:srgbClr val="FF0000"/>
                </a:solidFill>
                <a:hlinkClick r:id="rId3"/>
              </a:rPr>
              <a:t>Advanced registration required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5CA4F-18F8-4B56-954A-3D7DA9DB4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969" y="1020536"/>
            <a:ext cx="10660063" cy="579664"/>
          </a:xfrm>
        </p:spPr>
        <p:txBody>
          <a:bodyPr/>
          <a:lstStyle/>
          <a:p>
            <a:r>
              <a:rPr lang="en-US" b="1"/>
              <a:t>Wednesday, July 27 at 8:00 AM PT / 11:00 AM ET / 4:00 PM CET</a:t>
            </a:r>
          </a:p>
          <a:p>
            <a:endParaRPr lang="en-US"/>
          </a:p>
        </p:txBody>
      </p:sp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276303" y="226850"/>
            <a:ext cx="11639394" cy="579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 indent="-228600"/>
            <a:r>
              <a:rPr lang="en-US"/>
              <a:t>22R2 Developer Release Deep Dive</a:t>
            </a:r>
          </a:p>
        </p:txBody>
      </p:sp>
      <p:grpSp>
        <p:nvGrpSpPr>
          <p:cNvPr id="6" name="Group 252">
            <a:extLst>
              <a:ext uri="{FF2B5EF4-FFF2-40B4-BE49-F238E27FC236}">
                <a16:creationId xmlns:a16="http://schemas.microsoft.com/office/drawing/2014/main" id="{CDDDAA2D-BD49-3B48-93A2-E61D926C5B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10600" y="3810000"/>
            <a:ext cx="1587723" cy="1791928"/>
            <a:chOff x="2280" y="3557"/>
            <a:chExt cx="311" cy="351"/>
          </a:xfrm>
          <a:solidFill>
            <a:schemeClr val="accent1"/>
          </a:solidFill>
        </p:grpSpPr>
        <p:sp>
          <p:nvSpPr>
            <p:cNvPr id="7" name="Freeform 253">
              <a:extLst>
                <a:ext uri="{FF2B5EF4-FFF2-40B4-BE49-F238E27FC236}">
                  <a16:creationId xmlns:a16="http://schemas.microsoft.com/office/drawing/2014/main" id="{C2BF9D19-7EA7-C545-8957-8887522590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0" y="3557"/>
              <a:ext cx="311" cy="351"/>
            </a:xfrm>
            <a:custGeom>
              <a:avLst/>
              <a:gdLst>
                <a:gd name="T0" fmla="*/ 0 w 219"/>
                <a:gd name="T1" fmla="*/ 34 h 247"/>
                <a:gd name="T2" fmla="*/ 39 w 219"/>
                <a:gd name="T3" fmla="*/ 34 h 247"/>
                <a:gd name="T4" fmla="*/ 40 w 219"/>
                <a:gd name="T5" fmla="*/ 31 h 247"/>
                <a:gd name="T6" fmla="*/ 47 w 219"/>
                <a:gd name="T7" fmla="*/ 23 h 247"/>
                <a:gd name="T8" fmla="*/ 48 w 219"/>
                <a:gd name="T9" fmla="*/ 23 h 247"/>
                <a:gd name="T10" fmla="*/ 62 w 219"/>
                <a:gd name="T11" fmla="*/ 23 h 247"/>
                <a:gd name="T12" fmla="*/ 64 w 219"/>
                <a:gd name="T13" fmla="*/ 23 h 247"/>
                <a:gd name="T14" fmla="*/ 71 w 219"/>
                <a:gd name="T15" fmla="*/ 7 h 247"/>
                <a:gd name="T16" fmla="*/ 99 w 219"/>
                <a:gd name="T17" fmla="*/ 10 h 247"/>
                <a:gd name="T18" fmla="*/ 104 w 219"/>
                <a:gd name="T19" fmla="*/ 23 h 247"/>
                <a:gd name="T20" fmla="*/ 106 w 219"/>
                <a:gd name="T21" fmla="*/ 23 h 247"/>
                <a:gd name="T22" fmla="*/ 120 w 219"/>
                <a:gd name="T23" fmla="*/ 23 h 247"/>
                <a:gd name="T24" fmla="*/ 128 w 219"/>
                <a:gd name="T25" fmla="*/ 31 h 247"/>
                <a:gd name="T26" fmla="*/ 128 w 219"/>
                <a:gd name="T27" fmla="*/ 31 h 247"/>
                <a:gd name="T28" fmla="*/ 128 w 219"/>
                <a:gd name="T29" fmla="*/ 34 h 247"/>
                <a:gd name="T30" fmla="*/ 165 w 219"/>
                <a:gd name="T31" fmla="*/ 34 h 247"/>
                <a:gd name="T32" fmla="*/ 165 w 219"/>
                <a:gd name="T33" fmla="*/ 49 h 247"/>
                <a:gd name="T34" fmla="*/ 165 w 219"/>
                <a:gd name="T35" fmla="*/ 65 h 247"/>
                <a:gd name="T36" fmla="*/ 165 w 219"/>
                <a:gd name="T37" fmla="*/ 112 h 247"/>
                <a:gd name="T38" fmla="*/ 172 w 219"/>
                <a:gd name="T39" fmla="*/ 113 h 247"/>
                <a:gd name="T40" fmla="*/ 213 w 219"/>
                <a:gd name="T41" fmla="*/ 156 h 247"/>
                <a:gd name="T42" fmla="*/ 171 w 219"/>
                <a:gd name="T43" fmla="*/ 220 h 247"/>
                <a:gd name="T44" fmla="*/ 165 w 219"/>
                <a:gd name="T45" fmla="*/ 221 h 247"/>
                <a:gd name="T46" fmla="*/ 165 w 219"/>
                <a:gd name="T47" fmla="*/ 247 h 247"/>
                <a:gd name="T48" fmla="*/ 0 w 219"/>
                <a:gd name="T49" fmla="*/ 247 h 247"/>
                <a:gd name="T50" fmla="*/ 0 w 219"/>
                <a:gd name="T51" fmla="*/ 34 h 247"/>
                <a:gd name="T52" fmla="*/ 10 w 219"/>
                <a:gd name="T53" fmla="*/ 237 h 247"/>
                <a:gd name="T54" fmla="*/ 11 w 219"/>
                <a:gd name="T55" fmla="*/ 237 h 247"/>
                <a:gd name="T56" fmla="*/ 154 w 219"/>
                <a:gd name="T57" fmla="*/ 237 h 247"/>
                <a:gd name="T58" fmla="*/ 154 w 219"/>
                <a:gd name="T59" fmla="*/ 237 h 247"/>
                <a:gd name="T60" fmla="*/ 155 w 219"/>
                <a:gd name="T61" fmla="*/ 237 h 247"/>
                <a:gd name="T62" fmla="*/ 155 w 219"/>
                <a:gd name="T63" fmla="*/ 221 h 247"/>
                <a:gd name="T64" fmla="*/ 119 w 219"/>
                <a:gd name="T65" fmla="*/ 204 h 247"/>
                <a:gd name="T66" fmla="*/ 104 w 219"/>
                <a:gd name="T67" fmla="*/ 166 h 247"/>
                <a:gd name="T68" fmla="*/ 114 w 219"/>
                <a:gd name="T69" fmla="*/ 134 h 247"/>
                <a:gd name="T70" fmla="*/ 155 w 219"/>
                <a:gd name="T71" fmla="*/ 112 h 247"/>
                <a:gd name="T72" fmla="*/ 155 w 219"/>
                <a:gd name="T73" fmla="*/ 44 h 247"/>
                <a:gd name="T74" fmla="*/ 128 w 219"/>
                <a:gd name="T75" fmla="*/ 44 h 247"/>
                <a:gd name="T76" fmla="*/ 128 w 219"/>
                <a:gd name="T77" fmla="*/ 45 h 247"/>
                <a:gd name="T78" fmla="*/ 121 w 219"/>
                <a:gd name="T79" fmla="*/ 52 h 247"/>
                <a:gd name="T80" fmla="*/ 119 w 219"/>
                <a:gd name="T81" fmla="*/ 52 h 247"/>
                <a:gd name="T82" fmla="*/ 49 w 219"/>
                <a:gd name="T83" fmla="*/ 52 h 247"/>
                <a:gd name="T84" fmla="*/ 47 w 219"/>
                <a:gd name="T85" fmla="*/ 52 h 247"/>
                <a:gd name="T86" fmla="*/ 40 w 219"/>
                <a:gd name="T87" fmla="*/ 45 h 247"/>
                <a:gd name="T88" fmla="*/ 39 w 219"/>
                <a:gd name="T89" fmla="*/ 44 h 247"/>
                <a:gd name="T90" fmla="*/ 10 w 219"/>
                <a:gd name="T91" fmla="*/ 44 h 247"/>
                <a:gd name="T92" fmla="*/ 10 w 219"/>
                <a:gd name="T93" fmla="*/ 237 h 247"/>
                <a:gd name="T94" fmla="*/ 131 w 219"/>
                <a:gd name="T95" fmla="*/ 172 h 247"/>
                <a:gd name="T96" fmla="*/ 153 w 219"/>
                <a:gd name="T97" fmla="*/ 190 h 247"/>
                <a:gd name="T98" fmla="*/ 187 w 219"/>
                <a:gd name="T99" fmla="*/ 150 h 247"/>
                <a:gd name="T100" fmla="*/ 178 w 219"/>
                <a:gd name="T101" fmla="*/ 143 h 247"/>
                <a:gd name="T102" fmla="*/ 151 w 219"/>
                <a:gd name="T103" fmla="*/ 175 h 247"/>
                <a:gd name="T104" fmla="*/ 138 w 219"/>
                <a:gd name="T105" fmla="*/ 164 h 247"/>
                <a:gd name="T106" fmla="*/ 131 w 219"/>
                <a:gd name="T107" fmla="*/ 172 h 247"/>
                <a:gd name="T108" fmla="*/ 84 w 219"/>
                <a:gd name="T109" fmla="*/ 25 h 247"/>
                <a:gd name="T110" fmla="*/ 90 w 219"/>
                <a:gd name="T111" fmla="*/ 19 h 247"/>
                <a:gd name="T112" fmla="*/ 84 w 219"/>
                <a:gd name="T113" fmla="*/ 13 h 247"/>
                <a:gd name="T114" fmla="*/ 78 w 219"/>
                <a:gd name="T115" fmla="*/ 19 h 247"/>
                <a:gd name="T116" fmla="*/ 84 w 219"/>
                <a:gd name="T117" fmla="*/ 2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247">
                  <a:moveTo>
                    <a:pt x="0" y="34"/>
                  </a:moveTo>
                  <a:cubicBezTo>
                    <a:pt x="39" y="34"/>
                    <a:pt x="39" y="34"/>
                    <a:pt x="39" y="34"/>
                  </a:cubicBezTo>
                  <a:cubicBezTo>
                    <a:pt x="39" y="33"/>
                    <a:pt x="40" y="32"/>
                    <a:pt x="40" y="31"/>
                  </a:cubicBezTo>
                  <a:cubicBezTo>
                    <a:pt x="39" y="26"/>
                    <a:pt x="43" y="23"/>
                    <a:pt x="47" y="23"/>
                  </a:cubicBezTo>
                  <a:cubicBezTo>
                    <a:pt x="47" y="23"/>
                    <a:pt x="48" y="23"/>
                    <a:pt x="48" y="23"/>
                  </a:cubicBezTo>
                  <a:cubicBezTo>
                    <a:pt x="52" y="23"/>
                    <a:pt x="57" y="23"/>
                    <a:pt x="62" y="23"/>
                  </a:cubicBezTo>
                  <a:cubicBezTo>
                    <a:pt x="62" y="23"/>
                    <a:pt x="63" y="23"/>
                    <a:pt x="64" y="23"/>
                  </a:cubicBezTo>
                  <a:cubicBezTo>
                    <a:pt x="64" y="17"/>
                    <a:pt x="67" y="11"/>
                    <a:pt x="71" y="7"/>
                  </a:cubicBezTo>
                  <a:cubicBezTo>
                    <a:pt x="79" y="0"/>
                    <a:pt x="92" y="1"/>
                    <a:pt x="99" y="10"/>
                  </a:cubicBezTo>
                  <a:cubicBezTo>
                    <a:pt x="102" y="13"/>
                    <a:pt x="104" y="18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11" y="23"/>
                    <a:pt x="116" y="23"/>
                    <a:pt x="120" y="23"/>
                  </a:cubicBezTo>
                  <a:cubicBezTo>
                    <a:pt x="125" y="23"/>
                    <a:pt x="128" y="26"/>
                    <a:pt x="128" y="31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8" y="32"/>
                    <a:pt x="128" y="33"/>
                    <a:pt x="128" y="34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5" y="39"/>
                    <a:pt x="165" y="44"/>
                    <a:pt x="165" y="49"/>
                  </a:cubicBezTo>
                  <a:cubicBezTo>
                    <a:pt x="165" y="55"/>
                    <a:pt x="165" y="60"/>
                    <a:pt x="165" y="65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7" y="113"/>
                    <a:pt x="170" y="113"/>
                    <a:pt x="172" y="113"/>
                  </a:cubicBezTo>
                  <a:cubicBezTo>
                    <a:pt x="194" y="120"/>
                    <a:pt x="208" y="134"/>
                    <a:pt x="213" y="156"/>
                  </a:cubicBezTo>
                  <a:cubicBezTo>
                    <a:pt x="219" y="185"/>
                    <a:pt x="200" y="213"/>
                    <a:pt x="171" y="220"/>
                  </a:cubicBezTo>
                  <a:cubicBezTo>
                    <a:pt x="169" y="220"/>
                    <a:pt x="167" y="220"/>
                    <a:pt x="165" y="221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10" y="237"/>
                  </a:moveTo>
                  <a:cubicBezTo>
                    <a:pt x="11" y="237"/>
                    <a:pt x="11" y="237"/>
                    <a:pt x="11" y="237"/>
                  </a:cubicBezTo>
                  <a:cubicBezTo>
                    <a:pt x="154" y="237"/>
                    <a:pt x="154" y="237"/>
                    <a:pt x="154" y="237"/>
                  </a:cubicBezTo>
                  <a:cubicBezTo>
                    <a:pt x="154" y="237"/>
                    <a:pt x="154" y="237"/>
                    <a:pt x="154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41" y="220"/>
                    <a:pt x="128" y="214"/>
                    <a:pt x="119" y="204"/>
                  </a:cubicBezTo>
                  <a:cubicBezTo>
                    <a:pt x="109" y="194"/>
                    <a:pt x="104" y="180"/>
                    <a:pt x="104" y="166"/>
                  </a:cubicBezTo>
                  <a:cubicBezTo>
                    <a:pt x="103" y="155"/>
                    <a:pt x="107" y="143"/>
                    <a:pt x="114" y="134"/>
                  </a:cubicBezTo>
                  <a:cubicBezTo>
                    <a:pt x="124" y="121"/>
                    <a:pt x="138" y="114"/>
                    <a:pt x="155" y="112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2" y="43"/>
                    <a:pt x="130" y="44"/>
                    <a:pt x="128" y="44"/>
                  </a:cubicBezTo>
                  <a:cubicBezTo>
                    <a:pt x="128" y="44"/>
                    <a:pt x="128" y="45"/>
                    <a:pt x="128" y="45"/>
                  </a:cubicBezTo>
                  <a:cubicBezTo>
                    <a:pt x="128" y="49"/>
                    <a:pt x="125" y="52"/>
                    <a:pt x="121" y="52"/>
                  </a:cubicBezTo>
                  <a:cubicBezTo>
                    <a:pt x="120" y="52"/>
                    <a:pt x="119" y="52"/>
                    <a:pt x="11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8" y="52"/>
                    <a:pt x="47" y="52"/>
                  </a:cubicBezTo>
                  <a:cubicBezTo>
                    <a:pt x="43" y="52"/>
                    <a:pt x="40" y="49"/>
                    <a:pt x="40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237"/>
                    <a:pt x="10" y="237"/>
                    <a:pt x="10" y="237"/>
                  </a:cubicBezTo>
                  <a:close/>
                  <a:moveTo>
                    <a:pt x="131" y="172"/>
                  </a:moveTo>
                  <a:cubicBezTo>
                    <a:pt x="153" y="190"/>
                    <a:pt x="153" y="190"/>
                    <a:pt x="153" y="190"/>
                  </a:cubicBezTo>
                  <a:cubicBezTo>
                    <a:pt x="187" y="150"/>
                    <a:pt x="187" y="150"/>
                    <a:pt x="187" y="150"/>
                  </a:cubicBezTo>
                  <a:cubicBezTo>
                    <a:pt x="178" y="143"/>
                    <a:pt x="178" y="143"/>
                    <a:pt x="178" y="143"/>
                  </a:cubicBezTo>
                  <a:cubicBezTo>
                    <a:pt x="151" y="175"/>
                    <a:pt x="151" y="175"/>
                    <a:pt x="151" y="175"/>
                  </a:cubicBezTo>
                  <a:cubicBezTo>
                    <a:pt x="138" y="164"/>
                    <a:pt x="138" y="164"/>
                    <a:pt x="138" y="164"/>
                  </a:cubicBezTo>
                  <a:lnTo>
                    <a:pt x="131" y="172"/>
                  </a:lnTo>
                  <a:close/>
                  <a:moveTo>
                    <a:pt x="84" y="25"/>
                  </a:moveTo>
                  <a:cubicBezTo>
                    <a:pt x="87" y="25"/>
                    <a:pt x="90" y="22"/>
                    <a:pt x="90" y="19"/>
                  </a:cubicBezTo>
                  <a:cubicBezTo>
                    <a:pt x="90" y="16"/>
                    <a:pt x="87" y="13"/>
                    <a:pt x="84" y="13"/>
                  </a:cubicBezTo>
                  <a:cubicBezTo>
                    <a:pt x="81" y="13"/>
                    <a:pt x="78" y="16"/>
                    <a:pt x="78" y="19"/>
                  </a:cubicBezTo>
                  <a:cubicBezTo>
                    <a:pt x="78" y="22"/>
                    <a:pt x="81" y="25"/>
                    <a:pt x="8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254">
              <a:extLst>
                <a:ext uri="{FF2B5EF4-FFF2-40B4-BE49-F238E27FC236}">
                  <a16:creationId xmlns:a16="http://schemas.microsoft.com/office/drawing/2014/main" id="{998947BC-0014-EA4A-A507-23B011CB3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3683"/>
              <a:ext cx="32" cy="33"/>
            </a:xfrm>
            <a:custGeom>
              <a:avLst/>
              <a:gdLst>
                <a:gd name="T0" fmla="*/ 0 w 23"/>
                <a:gd name="T1" fmla="*/ 23 h 23"/>
                <a:gd name="T2" fmla="*/ 0 w 23"/>
                <a:gd name="T3" fmla="*/ 0 h 23"/>
                <a:gd name="T4" fmla="*/ 23 w 23"/>
                <a:gd name="T5" fmla="*/ 0 h 23"/>
                <a:gd name="T6" fmla="*/ 23 w 23"/>
                <a:gd name="T7" fmla="*/ 23 h 23"/>
                <a:gd name="T8" fmla="*/ 0 w 2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0" y="2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255">
              <a:extLst>
                <a:ext uri="{FF2B5EF4-FFF2-40B4-BE49-F238E27FC236}">
                  <a16:creationId xmlns:a16="http://schemas.microsoft.com/office/drawing/2014/main" id="{D0D64FC3-21F3-C841-A87A-E807FA49F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3749"/>
              <a:ext cx="31" cy="33"/>
            </a:xfrm>
            <a:custGeom>
              <a:avLst/>
              <a:gdLst>
                <a:gd name="T0" fmla="*/ 22 w 22"/>
                <a:gd name="T1" fmla="*/ 0 h 23"/>
                <a:gd name="T2" fmla="*/ 22 w 22"/>
                <a:gd name="T3" fmla="*/ 23 h 23"/>
                <a:gd name="T4" fmla="*/ 0 w 22"/>
                <a:gd name="T5" fmla="*/ 23 h 23"/>
                <a:gd name="T6" fmla="*/ 0 w 22"/>
                <a:gd name="T7" fmla="*/ 1 h 23"/>
                <a:gd name="T8" fmla="*/ 22 w 2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2" y="0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8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256">
              <a:extLst>
                <a:ext uri="{FF2B5EF4-FFF2-40B4-BE49-F238E27FC236}">
                  <a16:creationId xmlns:a16="http://schemas.microsoft.com/office/drawing/2014/main" id="{BE9C499D-7537-F543-8EF7-F3DB560CA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3814"/>
              <a:ext cx="32" cy="33"/>
            </a:xfrm>
            <a:custGeom>
              <a:avLst/>
              <a:gdLst>
                <a:gd name="T0" fmla="*/ 23 w 23"/>
                <a:gd name="T1" fmla="*/ 1 h 23"/>
                <a:gd name="T2" fmla="*/ 23 w 23"/>
                <a:gd name="T3" fmla="*/ 23 h 23"/>
                <a:gd name="T4" fmla="*/ 1 w 23"/>
                <a:gd name="T5" fmla="*/ 23 h 23"/>
                <a:gd name="T6" fmla="*/ 1 w 23"/>
                <a:gd name="T7" fmla="*/ 1 h 23"/>
                <a:gd name="T8" fmla="*/ 23 w 23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3" y="1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1"/>
                    <a:pt x="0" y="6"/>
                    <a:pt x="1" y="1"/>
                  </a:cubicBezTo>
                  <a:cubicBezTo>
                    <a:pt x="2" y="0"/>
                    <a:pt x="20" y="0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285361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Logistics</a:t>
            </a:r>
          </a:p>
        </p:txBody>
      </p:sp>
    </p:spTree>
    <p:extLst>
      <p:ext uri="{BB962C8B-B14F-4D97-AF65-F5344CB8AC3E}">
        <p14:creationId xmlns:p14="http://schemas.microsoft.com/office/powerpoint/2010/main" val="373175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22R2 Release Calendar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CA08C02-6DFD-3A4E-80A1-DBE962C336FB}"/>
              </a:ext>
            </a:extLst>
          </p:cNvPr>
          <p:cNvGraphicFramePr>
            <a:graphicFrameLocks noGrp="1"/>
          </p:cNvGraphicFramePr>
          <p:nvPr/>
        </p:nvGraphicFramePr>
        <p:xfrm>
          <a:off x="666569" y="1087115"/>
          <a:ext cx="11012584" cy="53881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2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2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3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3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964">
                <a:tc>
                  <a:txBody>
                    <a:bodyPr/>
                    <a:lstStyle/>
                    <a:p>
                      <a:r>
                        <a:rPr lang="en-US"/>
                        <a:t>Sun</a:t>
                      </a:r>
                    </a:p>
                  </a:txBody>
                  <a:tcPr>
                    <a:solidFill>
                      <a:srgbClr val="F99E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Mon</a:t>
                      </a:r>
                    </a:p>
                  </a:txBody>
                  <a:tcPr>
                    <a:solidFill>
                      <a:srgbClr val="F99E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Tue</a:t>
                      </a:r>
                    </a:p>
                  </a:txBody>
                  <a:tcPr>
                    <a:solidFill>
                      <a:srgbClr val="F99E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Wed</a:t>
                      </a:r>
                    </a:p>
                  </a:txBody>
                  <a:tcPr>
                    <a:solidFill>
                      <a:srgbClr val="F99E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Thu</a:t>
                      </a:r>
                    </a:p>
                  </a:txBody>
                  <a:tcPr>
                    <a:solidFill>
                      <a:srgbClr val="F99E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Fri</a:t>
                      </a:r>
                    </a:p>
                  </a:txBody>
                  <a:tcPr>
                    <a:solidFill>
                      <a:srgbClr val="F99E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Sat</a:t>
                      </a:r>
                    </a:p>
                  </a:txBody>
                  <a:tcPr>
                    <a:solidFill>
                      <a:srgbClr val="F99E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127"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  <a:p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22R2 Release Webinars</a:t>
                      </a:r>
                      <a:endParaRPr 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  <a:br>
                        <a:rPr lang="en-US"/>
                      </a:b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22R2 Release Webinars</a:t>
                      </a:r>
                      <a:endParaRPr 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  <a:br>
                        <a:rPr lang="en-US"/>
                      </a:b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22R2 Release Webinars</a:t>
                      </a: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b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endParaRPr kumimoji="0" lang="en-US" sz="1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2297"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System Release Memo </a:t>
                      </a: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Pre-release Vaults available</a:t>
                      </a:r>
                    </a:p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/>
                        <a:t>12</a:t>
                      </a: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22R2 Release Webinars</a:t>
                      </a:r>
                    </a:p>
                    <a:p>
                      <a:r>
                        <a:rPr kumimoji="0" lang="en-US" sz="11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Compliance Documents </a:t>
                      </a:r>
                      <a:endParaRPr lang="en-US" sz="11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13</a:t>
                      </a:r>
                      <a:br>
                        <a:rPr lang="en-US"/>
                      </a:b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22R2 Release Webinars</a:t>
                      </a: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22R2 Release Webinars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  <a:endParaRPr lang="en-US" sz="1000" b="1" i="1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kumimoji="0" lang="en-US" sz="1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Executed OQs</a:t>
                      </a:r>
                      <a:endParaRPr lang="en-US" sz="1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95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17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noProof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Upgrade </a:t>
                      </a:r>
                      <a:r>
                        <a:rPr lang="en-US" sz="1100" b="1">
                          <a:solidFill>
                            <a:srgbClr val="0070C0"/>
                          </a:solidFill>
                        </a:rPr>
                        <a:t>–</a:t>
                      </a:r>
                      <a:r>
                        <a:rPr lang="en-US" sz="1100" b="1" kern="1200" noProof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Early PODs</a:t>
                      </a:r>
                      <a:endParaRPr lang="en-US" sz="1100" b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934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  <a:p>
                      <a:pPr marL="0" algn="l" defTabSz="914400" rtl="0" eaLnBrk="1" latinLnBrk="0" hangingPunct="1"/>
                      <a:endParaRPr lang="en-US" sz="1100" b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b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1" kern="1200" noProof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Upgrade </a:t>
                      </a:r>
                      <a:r>
                        <a:rPr lang="en-US" sz="1100" b="1">
                          <a:solidFill>
                            <a:srgbClr val="0070C0"/>
                          </a:solidFill>
                        </a:rPr>
                        <a:t>–</a:t>
                      </a:r>
                      <a:r>
                        <a:rPr lang="en-US" sz="1100" b="1" kern="1200" noProof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all remaining PODs</a:t>
                      </a: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/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985AD138-629C-7342-A806-6A89AD623C27}"/>
              </a:ext>
            </a:extLst>
          </p:cNvPr>
          <p:cNvSpPr/>
          <p:nvPr/>
        </p:nvSpPr>
        <p:spPr>
          <a:xfrm>
            <a:off x="8983574" y="857590"/>
            <a:ext cx="337774" cy="76200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17EF56-4CFD-7649-AC4B-2839BBADA2D0}"/>
              </a:ext>
            </a:extLst>
          </p:cNvPr>
          <p:cNvSpPr txBox="1"/>
          <p:nvPr/>
        </p:nvSpPr>
        <p:spPr>
          <a:xfrm>
            <a:off x="9285747" y="739386"/>
            <a:ext cx="1915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A7E96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Customer Validation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321059-56CC-5343-B742-BD093218B174}"/>
              </a:ext>
            </a:extLst>
          </p:cNvPr>
          <p:cNvSpPr txBox="1"/>
          <p:nvPr/>
        </p:nvSpPr>
        <p:spPr>
          <a:xfrm>
            <a:off x="995468" y="1926718"/>
            <a:ext cx="1235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/>
              </a:rPr>
              <a:t>JULY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C99204-24D6-4D6E-85CF-DEEA0BC4F2FF}"/>
              </a:ext>
            </a:extLst>
          </p:cNvPr>
          <p:cNvSpPr/>
          <p:nvPr/>
        </p:nvSpPr>
        <p:spPr>
          <a:xfrm flipV="1">
            <a:off x="2529115" y="4474740"/>
            <a:ext cx="7287492" cy="102853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88D167-08AC-4132-BCDB-63A9527AE3BF}"/>
              </a:ext>
            </a:extLst>
          </p:cNvPr>
          <p:cNvSpPr/>
          <p:nvPr/>
        </p:nvSpPr>
        <p:spPr>
          <a:xfrm flipV="1">
            <a:off x="2529115" y="6469275"/>
            <a:ext cx="7287492" cy="102853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6DACC-F97A-49B3-BE5E-A32A1FF8AA91}"/>
              </a:ext>
            </a:extLst>
          </p:cNvPr>
          <p:cNvSpPr/>
          <p:nvPr/>
        </p:nvSpPr>
        <p:spPr>
          <a:xfrm flipV="1">
            <a:off x="2529115" y="5437845"/>
            <a:ext cx="7287492" cy="102853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4C133D-FAAF-7D43-8406-BA9F0B873C4D}"/>
              </a:ext>
            </a:extLst>
          </p:cNvPr>
          <p:cNvSpPr/>
          <p:nvPr/>
        </p:nvSpPr>
        <p:spPr>
          <a:xfrm flipV="1">
            <a:off x="2452254" y="3386178"/>
            <a:ext cx="7287492" cy="10285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1D1EC6-235D-E448-8931-545403FDCF27}"/>
              </a:ext>
            </a:extLst>
          </p:cNvPr>
          <p:cNvSpPr txBox="1"/>
          <p:nvPr/>
        </p:nvSpPr>
        <p:spPr>
          <a:xfrm>
            <a:off x="2620450" y="6015523"/>
            <a:ext cx="1235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AUG</a:t>
            </a:r>
          </a:p>
        </p:txBody>
      </p:sp>
    </p:spTree>
    <p:extLst>
      <p:ext uri="{BB962C8B-B14F-4D97-AF65-F5344CB8AC3E}">
        <p14:creationId xmlns:p14="http://schemas.microsoft.com/office/powerpoint/2010/main" val="2502195829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03" y="96275"/>
            <a:ext cx="11610897" cy="110121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9E16"/>
                </a:solidFill>
              </a:rPr>
              <a:t>22R2 Go Live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26624" y="1066800"/>
            <a:ext cx="7326776" cy="914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/>
              <a:t>All customers upgraded to 21R2</a:t>
            </a:r>
          </a:p>
          <a:p>
            <a:pPr marL="676275" lvl="1">
              <a:lnSpc>
                <a:spcPct val="100000"/>
              </a:lnSpc>
            </a:pPr>
            <a:r>
              <a:rPr lang="en-US" sz="1800"/>
              <a:t>Applies to Production, Test, and Sandbox Vaults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463217" y="1219200"/>
          <a:ext cx="2579687" cy="2355480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2579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9692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solidFill>
                            <a:srgbClr val="FFFFFF"/>
                          </a:solidFill>
                        </a:rPr>
                        <a:t>JULY</a:t>
                      </a:r>
                    </a:p>
                  </a:txBody>
                  <a:tcPr marL="86339" marR="86339" marT="43170" marB="4317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7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2888"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en-US" sz="1100" b="1"/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en-US" sz="1100" b="1"/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en-US" sz="1100" b="1"/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en-US" sz="1100" b="1"/>
                    </a:p>
                    <a:p>
                      <a:pPr algn="ctr"/>
                      <a:r>
                        <a:rPr lang="en-US" sz="2800" b="1"/>
                        <a:t>Friday</a:t>
                      </a:r>
                    </a:p>
                    <a:p>
                      <a:pPr algn="ctr"/>
                      <a:r>
                        <a:rPr lang="en-US" sz="3600" b="1"/>
                        <a:t>29</a:t>
                      </a:r>
                      <a:endParaRPr lang="en-US" sz="3800" b="1"/>
                    </a:p>
                  </a:txBody>
                  <a:tcPr marL="86339" marR="86339" marT="43170" marB="4317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469313" y="3962400"/>
          <a:ext cx="2579687" cy="2166747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2579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859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solidFill>
                            <a:srgbClr val="FFFFFF"/>
                          </a:solidFill>
                        </a:rPr>
                        <a:t>AUGUST</a:t>
                      </a:r>
                    </a:p>
                  </a:txBody>
                  <a:tcPr marL="86339" marR="86339" marT="43170" marB="4317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97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2888"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  <a:p>
                      <a:pPr algn="ctr"/>
                      <a:endParaRPr lang="en-US" sz="2300" b="1"/>
                    </a:p>
                    <a:p>
                      <a:pPr algn="ctr"/>
                      <a:r>
                        <a:rPr lang="en-US" sz="2800" b="1"/>
                        <a:t>Friday</a:t>
                      </a:r>
                      <a:endParaRPr lang="en-US" sz="2600" b="1"/>
                    </a:p>
                    <a:p>
                      <a:pPr algn="ctr"/>
                      <a:r>
                        <a:rPr lang="en-US" sz="3600" b="1"/>
                        <a:t>05</a:t>
                      </a:r>
                      <a:endParaRPr lang="en-US" sz="5700" b="1"/>
                    </a:p>
                  </a:txBody>
                  <a:tcPr marL="86339" marR="86339" marT="43170" marB="4317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63217" y="1991380"/>
            <a:ext cx="257968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PODs VV1-8, VV1-1068,</a:t>
            </a:r>
            <a:b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VV1-1065, VV1-1088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92539" y="4645663"/>
            <a:ext cx="1921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Other PODs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48922D-715B-4897-96BE-00E5922B9077}"/>
              </a:ext>
            </a:extLst>
          </p:cNvPr>
          <p:cNvGraphicFramePr>
            <a:graphicFrameLocks noGrp="1"/>
          </p:cNvGraphicFramePr>
          <p:nvPr/>
        </p:nvGraphicFramePr>
        <p:xfrm>
          <a:off x="826624" y="1996440"/>
          <a:ext cx="7077472" cy="149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0776">
                  <a:extLst>
                    <a:ext uri="{9D8B030D-6E8A-4147-A177-3AD203B41FA5}">
                      <a16:colId xmlns:a16="http://schemas.microsoft.com/office/drawing/2014/main" val="572469147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606390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94614794"/>
                    </a:ext>
                  </a:extLst>
                </a:gridCol>
                <a:gridCol w="1579496">
                  <a:extLst>
                    <a:ext uri="{9D8B030D-6E8A-4147-A177-3AD203B41FA5}">
                      <a16:colId xmlns:a16="http://schemas.microsoft.com/office/drawing/2014/main" val="2006357711"/>
                    </a:ext>
                  </a:extLst>
                </a:gridCol>
              </a:tblGrid>
              <a:tr h="130682">
                <a:tc>
                  <a:txBody>
                    <a:bodyPr/>
                    <a:lstStyle/>
                    <a:p>
                      <a:r>
                        <a:rPr lang="en-US" sz="160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Start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074471"/>
                  </a:ext>
                </a:extLst>
              </a:tr>
              <a:tr h="497760">
                <a:tc rowSpan="2">
                  <a:txBody>
                    <a:bodyPr/>
                    <a:lstStyle/>
                    <a:p>
                      <a:r>
                        <a:rPr lang="en-US" sz="1600"/>
                        <a:t>29 Jul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US POD VV1-1068</a:t>
                      </a:r>
                      <a:br>
                        <a:rPr lang="en-US" sz="1600"/>
                      </a:br>
                      <a:r>
                        <a:rPr lang="en-US" sz="1600" b="1"/>
                        <a:t>Sandbox</a:t>
                      </a:r>
                      <a:r>
                        <a:rPr lang="en-US" sz="1600"/>
                        <a:t> POD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2:00 pm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Up to 4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660050"/>
                  </a:ext>
                </a:extLst>
              </a:tr>
              <a:tr h="49776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US PODs VV1-8, VV1-1065,</a:t>
                      </a:r>
                      <a:br>
                        <a:rPr lang="en-US" sz="1600"/>
                      </a:br>
                      <a:r>
                        <a:rPr lang="en-US" sz="1600"/>
                        <a:t>VV1-1088, VV1-1146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6:00 pm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Up to 4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08047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186EA7-0129-49DF-AFDD-0AB9BEF4BDD3}"/>
              </a:ext>
            </a:extLst>
          </p:cNvPr>
          <p:cNvGraphicFramePr>
            <a:graphicFrameLocks noGrp="1"/>
          </p:cNvGraphicFramePr>
          <p:nvPr/>
        </p:nvGraphicFramePr>
        <p:xfrm>
          <a:off x="826624" y="4023360"/>
          <a:ext cx="7077471" cy="2072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0776">
                  <a:extLst>
                    <a:ext uri="{9D8B030D-6E8A-4147-A177-3AD203B41FA5}">
                      <a16:colId xmlns:a16="http://schemas.microsoft.com/office/drawing/2014/main" val="572469147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606390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94614794"/>
                    </a:ext>
                  </a:extLst>
                </a:gridCol>
                <a:gridCol w="1579495">
                  <a:extLst>
                    <a:ext uri="{9D8B030D-6E8A-4147-A177-3AD203B41FA5}">
                      <a16:colId xmlns:a16="http://schemas.microsoft.com/office/drawing/2014/main" val="1042625440"/>
                    </a:ext>
                  </a:extLst>
                </a:gridCol>
              </a:tblGrid>
              <a:tr h="119231">
                <a:tc>
                  <a:txBody>
                    <a:bodyPr/>
                    <a:lstStyle/>
                    <a:p>
                      <a:r>
                        <a:rPr lang="en-US" sz="160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Start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074471"/>
                  </a:ext>
                </a:extLst>
              </a:tr>
              <a:tr h="304217">
                <a:tc rowSpan="3"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46569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 Aug 2022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APAC POD VV3-3064, VV3-3122</a:t>
                      </a:r>
                      <a:br>
                        <a:rPr lang="en-US" sz="1600"/>
                      </a:br>
                      <a:r>
                        <a:rPr lang="en-US" sz="1600"/>
                        <a:t>APAC &amp; EU </a:t>
                      </a:r>
                      <a:r>
                        <a:rPr lang="en-US" sz="1600" b="1"/>
                        <a:t>Sandbox</a:t>
                      </a:r>
                      <a:r>
                        <a:rPr lang="en-US" sz="1600"/>
                        <a:t> PODs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10:00 am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Up to 4 hours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9930"/>
                  </a:ext>
                </a:extLst>
              </a:tr>
              <a:tr h="304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US </a:t>
                      </a:r>
                      <a:r>
                        <a:rPr lang="en-US" sz="1600" b="1"/>
                        <a:t>Sandbox</a:t>
                      </a:r>
                      <a:r>
                        <a:rPr lang="en-US" sz="1600"/>
                        <a:t> PODs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2:00 pm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Up to 4 hours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823988"/>
                  </a:ext>
                </a:extLst>
              </a:tr>
              <a:tr h="304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 PODs </a:t>
                      </a:r>
                      <a:r>
                        <a:rPr lang="en-US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except Jul 29th PODs</a:t>
                      </a:r>
                      <a:r>
                        <a:rPr lang="en-US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 PODs</a:t>
                      </a:r>
                      <a:b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APAC POD VV3-34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6:00 pm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 to 4 hours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201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599220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1492-DEFA-3241-92A4-AA78364C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3" y="96275"/>
            <a:ext cx="11687097" cy="1101213"/>
          </a:xfrm>
        </p:spPr>
        <p:txBody>
          <a:bodyPr/>
          <a:lstStyle/>
          <a:p>
            <a:r>
              <a:rPr lang="en-US"/>
              <a:t>Early POD Upgrade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E93E9-F503-1547-9B63-C9D0036C0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24" y="1197489"/>
            <a:ext cx="10538752" cy="707512"/>
          </a:xfrm>
        </p:spPr>
        <p:txBody>
          <a:bodyPr/>
          <a:lstStyle/>
          <a:p>
            <a:r>
              <a:rPr lang="en-US"/>
              <a:t>The annual schedule for early POD upgrades is as follows: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3B3DAC-0954-CF45-8BFD-030E16E8B065}"/>
              </a:ext>
            </a:extLst>
          </p:cNvPr>
          <p:cNvGraphicFramePr>
            <a:graphicFrameLocks noGrp="1"/>
          </p:cNvGraphicFramePr>
          <p:nvPr/>
        </p:nvGraphicFramePr>
        <p:xfrm>
          <a:off x="1943100" y="1981200"/>
          <a:ext cx="8305800" cy="2870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41528339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83632828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588636957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411416873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/>
                        <a:t>Release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/>
                        <a:t>Early PODs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719741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Production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Sandbox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Agency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9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R1 - April</a:t>
                      </a: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/>
                        <a:t>VV1-2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VV1-1055</a:t>
                      </a:r>
                      <a:br>
                        <a:rPr lang="en-US" sz="2000"/>
                      </a:br>
                      <a:r>
                        <a:rPr lang="en-US" sz="2000"/>
                        <a:t>VV1-1121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VV1-1065</a:t>
                      </a:r>
                      <a:br>
                        <a:rPr lang="en-US" sz="2000"/>
                      </a:br>
                      <a:r>
                        <a:rPr lang="en-US" sz="2000"/>
                        <a:t>VV1-1088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82711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R2 - August</a:t>
                      </a: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/>
                        <a:t>VV1-8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VV1-1068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VV1-1065</a:t>
                      </a:r>
                      <a:br>
                        <a:rPr lang="en-US" sz="2000"/>
                      </a:br>
                      <a:r>
                        <a:rPr lang="en-US" sz="2000"/>
                        <a:t>VV1-1088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71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R3 - December</a:t>
                      </a: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/>
                        <a:t>VV1-12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VV1-1069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VV1-1065</a:t>
                      </a:r>
                      <a:br>
                        <a:rPr lang="en-US" sz="2000"/>
                      </a:br>
                      <a:r>
                        <a:rPr lang="en-US" sz="2000"/>
                        <a:t>VV1-1088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3903659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5C5FA8-589B-E54B-8670-23F19E932FDF}"/>
              </a:ext>
            </a:extLst>
          </p:cNvPr>
          <p:cNvSpPr txBox="1">
            <a:spLocks/>
          </p:cNvSpPr>
          <p:nvPr/>
        </p:nvSpPr>
        <p:spPr>
          <a:xfrm>
            <a:off x="838200" y="5223387"/>
            <a:ext cx="10538752" cy="110121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Calibri" panose="020F0502020204030204" pitchFamily="34" charset="0"/>
              <a:buChar char="−"/>
              <a:defRPr sz="19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release, 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Vaults on the designated early PODs will receive access to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Pre-Release 2 weeks earlier than other PODs</a:t>
            </a:r>
          </a:p>
        </p:txBody>
      </p:sp>
    </p:spTree>
    <p:extLst>
      <p:ext uri="{BB962C8B-B14F-4D97-AF65-F5344CB8AC3E}">
        <p14:creationId xmlns:p14="http://schemas.microsoft.com/office/powerpoint/2010/main" val="2499320657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39764-5678-E347-AB22-4E29746E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Pre-Release Environments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88291F8-B01F-2247-833F-1CEDF0D8EC69}"/>
              </a:ext>
            </a:extLst>
          </p:cNvPr>
          <p:cNvSpPr txBox="1">
            <a:spLocks/>
          </p:cNvSpPr>
          <p:nvPr/>
        </p:nvSpPr>
        <p:spPr>
          <a:xfrm>
            <a:off x="826624" y="1219200"/>
            <a:ext cx="10538752" cy="49530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Calibri" panose="020F0502020204030204" pitchFamily="34" charset="0"/>
              <a:buChar char="−"/>
              <a:defRPr sz="19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BE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Since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20R1, customers </a:t>
            </a:r>
            <a:r>
              <a:rPr kumimoji="0" lang="en-BE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to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provision and refresh 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their own</a:t>
            </a:r>
            <a:b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Pre-Release Vaults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4656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Veeva Operations enables Pre-Release 4-6 weeks ahead of each release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highly recommend refreshing prior to using the Pre-Release for testing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Vault Help video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a walk-through of the creation and refresh process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9E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Pre-Release Vaults include: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Configuration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Vault Owners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 Data referenced in configuration rules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4656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Documents or transactional data</a:t>
            </a:r>
          </a:p>
        </p:txBody>
      </p:sp>
    </p:spTree>
    <p:extLst>
      <p:ext uri="{BB962C8B-B14F-4D97-AF65-F5344CB8AC3E}">
        <p14:creationId xmlns:p14="http://schemas.microsoft.com/office/powerpoint/2010/main" val="2809752117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3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7650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22R2 Vault QMS Themes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CB8F56-7EE6-49F7-96CF-43400A5091B6}"/>
              </a:ext>
            </a:extLst>
          </p:cNvPr>
          <p:cNvGrpSpPr/>
          <p:nvPr/>
        </p:nvGrpSpPr>
        <p:grpSpPr>
          <a:xfrm>
            <a:off x="5418204" y="2563266"/>
            <a:ext cx="1619483" cy="1430520"/>
            <a:chOff x="4520458" y="2669991"/>
            <a:chExt cx="1619483" cy="1430520"/>
          </a:xfrm>
        </p:grpSpPr>
        <p:sp>
          <p:nvSpPr>
            <p:cNvPr id="42" name="Rectangle 41"/>
            <p:cNvSpPr/>
            <p:nvPr/>
          </p:nvSpPr>
          <p:spPr>
            <a:xfrm>
              <a:off x="4520459" y="2669991"/>
              <a:ext cx="1619482" cy="143052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1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20458" y="2669991"/>
              <a:ext cx="1619482" cy="523186"/>
            </a:xfrm>
            <a:prstGeom prst="rect">
              <a:avLst/>
            </a:prstGeom>
            <a:noFill/>
          </p:spPr>
          <p:txBody>
            <a:bodyPr wrap="square" lIns="91406" tIns="45703" rIns="91406" bIns="45703" rtlCol="0" anchor="t">
              <a:spAutoFit/>
            </a:bodyPr>
            <a:lstStyle/>
            <a:p>
              <a:pPr algn="ctr"/>
              <a:r>
                <a:rPr lang="en-US" sz="1400">
                  <a:solidFill>
                    <a:srgbClr val="595959"/>
                  </a:solidFill>
                </a:rPr>
                <a:t>Usability and UI Updates</a:t>
              </a:r>
              <a:endParaRPr lang="en-US" sz="1400" kern="0">
                <a:solidFill>
                  <a:srgbClr val="595959"/>
                </a:solidFill>
                <a:latin typeface="Arial"/>
              </a:endParaRPr>
            </a:p>
          </p:txBody>
        </p:sp>
        <p:pic>
          <p:nvPicPr>
            <p:cNvPr id="44" name="Picture 43" descr="Icons_PPT_B-Orange_Interacti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1360" y="3199722"/>
              <a:ext cx="884223" cy="88422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F694DFF-4F76-4BF1-ADCF-7D71661143F7}"/>
              </a:ext>
            </a:extLst>
          </p:cNvPr>
          <p:cNvGrpSpPr/>
          <p:nvPr/>
        </p:nvGrpSpPr>
        <p:grpSpPr>
          <a:xfrm>
            <a:off x="3378774" y="2563266"/>
            <a:ext cx="1625519" cy="1434644"/>
            <a:chOff x="2375881" y="2668901"/>
            <a:chExt cx="1625519" cy="1434644"/>
          </a:xfrm>
        </p:grpSpPr>
        <p:sp>
          <p:nvSpPr>
            <p:cNvPr id="50" name="Rectangle 49"/>
            <p:cNvSpPr/>
            <p:nvPr/>
          </p:nvSpPr>
          <p:spPr>
            <a:xfrm>
              <a:off x="2381918" y="2673025"/>
              <a:ext cx="1619482" cy="143052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1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75881" y="2668901"/>
              <a:ext cx="1619482" cy="493095"/>
            </a:xfrm>
            <a:prstGeom prst="rect">
              <a:avLst/>
            </a:prstGeom>
            <a:noFill/>
          </p:spPr>
          <p:txBody>
            <a:bodyPr wrap="square" lIns="91406" tIns="45703" rIns="91406" bIns="45703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rgbClr val="595959"/>
                  </a:solidFill>
                </a:rPr>
                <a:t>Quality Processes</a:t>
              </a:r>
              <a:endParaRPr lang="en-US" sz="1400" kern="0">
                <a:solidFill>
                  <a:srgbClr val="595959"/>
                </a:solidFill>
                <a:latin typeface="Arial"/>
              </a:endParaRPr>
            </a:p>
          </p:txBody>
        </p:sp>
        <p:pic>
          <p:nvPicPr>
            <p:cNvPr id="54" name="Picture 53" descr="Icons_PPT_Fileshare.png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5554" y="3213325"/>
              <a:ext cx="652279" cy="82820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451599" y="2563266"/>
            <a:ext cx="1619483" cy="1430520"/>
            <a:chOff x="5528295" y="729224"/>
            <a:chExt cx="2049810" cy="1810636"/>
          </a:xfrm>
        </p:grpSpPr>
        <p:sp>
          <p:nvSpPr>
            <p:cNvPr id="60" name="Rectangle 59"/>
            <p:cNvSpPr/>
            <p:nvPr/>
          </p:nvSpPr>
          <p:spPr>
            <a:xfrm>
              <a:off x="5528296" y="729224"/>
              <a:ext cx="2049809" cy="1810636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1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528295" y="729224"/>
              <a:ext cx="2049809" cy="624120"/>
            </a:xfrm>
            <a:prstGeom prst="rect">
              <a:avLst/>
            </a:prstGeom>
            <a:noFill/>
          </p:spPr>
          <p:txBody>
            <a:bodyPr wrap="square" lIns="91406" tIns="45703" rIns="91406" bIns="45703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rgbClr val="595959"/>
                  </a:solidFill>
                </a:rPr>
                <a:t>Reporting and Dashboards</a:t>
              </a:r>
              <a:endParaRPr lang="en-US" sz="1400" kern="0">
                <a:solidFill>
                  <a:srgbClr val="595959"/>
                </a:solidFill>
                <a:latin typeface="Arial"/>
              </a:endParaRPr>
            </a:p>
          </p:txBody>
        </p:sp>
        <p:pic>
          <p:nvPicPr>
            <p:cNvPr id="68" name="Picture 67" descr="Icons_PPT_BarChar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2853" y="1378422"/>
              <a:ext cx="1154361" cy="1154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8405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17C0-FA9E-4593-AC97-791F938D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275"/>
            <a:ext cx="12191999" cy="1101213"/>
          </a:xfrm>
        </p:spPr>
        <p:txBody>
          <a:bodyPr/>
          <a:lstStyle/>
          <a:p>
            <a:r>
              <a:rPr lang="en-US"/>
              <a:t>Vault QMS Release Key Takeaways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06C3F0-1D2A-45F7-94CA-AC41B750C6F5}"/>
              </a:ext>
            </a:extLst>
          </p:cNvPr>
          <p:cNvSpPr/>
          <p:nvPr/>
        </p:nvSpPr>
        <p:spPr>
          <a:xfrm>
            <a:off x="4843272" y="1342791"/>
            <a:ext cx="2459736" cy="2286000"/>
          </a:xfrm>
          <a:prstGeom prst="ellipse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External Notification Enhancements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483200-467B-4C6A-9A5E-7277E3CF76A1}"/>
              </a:ext>
            </a:extLst>
          </p:cNvPr>
          <p:cNvSpPr/>
          <p:nvPr/>
        </p:nvSpPr>
        <p:spPr>
          <a:xfrm>
            <a:off x="8415978" y="1342791"/>
            <a:ext cx="2459736" cy="2286000"/>
          </a:xfrm>
          <a:prstGeom prst="ellipse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>
                <a:solidFill>
                  <a:prstClr val="white"/>
                </a:solidFill>
                <a:latin typeface="Calibri"/>
              </a:rPr>
              <a:t>Usability Updates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AF1DC2-DAEE-4259-B01F-92D27DA62A45}"/>
              </a:ext>
            </a:extLst>
          </p:cNvPr>
          <p:cNvSpPr/>
          <p:nvPr/>
        </p:nvSpPr>
        <p:spPr>
          <a:xfrm>
            <a:off x="1270566" y="1342791"/>
            <a:ext cx="2459736" cy="2286000"/>
          </a:xfrm>
          <a:prstGeom prst="ellipse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Recurrence Check Enhancements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72BE1C-6416-4D04-B6FD-BC6F87D50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4" y="141508"/>
            <a:ext cx="609600" cy="6096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A00571F-1887-F847-A0E9-C4B42599154D}"/>
              </a:ext>
            </a:extLst>
          </p:cNvPr>
          <p:cNvSpPr/>
          <p:nvPr/>
        </p:nvSpPr>
        <p:spPr>
          <a:xfrm>
            <a:off x="4843272" y="3959692"/>
            <a:ext cx="2459736" cy="2365693"/>
          </a:xfrm>
          <a:prstGeom prst="ellipse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>
                <a:solidFill>
                  <a:prstClr val="white"/>
                </a:solidFill>
                <a:latin typeface="Calibri"/>
              </a:rPr>
              <a:t>Add Documents to Expanded Search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FA609A-C37E-45AC-A7B2-86835D9795BA}"/>
              </a:ext>
            </a:extLst>
          </p:cNvPr>
          <p:cNvSpPr/>
          <p:nvPr/>
        </p:nvSpPr>
        <p:spPr>
          <a:xfrm>
            <a:off x="1270566" y="3959692"/>
            <a:ext cx="2459736" cy="2365693"/>
          </a:xfrm>
          <a:prstGeom prst="ellipse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QRM Enhancements 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D118D2-6166-429B-9005-275497CA87EC}"/>
              </a:ext>
            </a:extLst>
          </p:cNvPr>
          <p:cNvSpPr/>
          <p:nvPr/>
        </p:nvSpPr>
        <p:spPr>
          <a:xfrm>
            <a:off x="8415978" y="3959692"/>
            <a:ext cx="2459736" cy="2365693"/>
          </a:xfrm>
          <a:prstGeom prst="ellipse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Quality Team Conditional Role Exclusivity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398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14E8-01DA-4E80-8DD8-875BED13ED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Quality Processes</a:t>
            </a:r>
          </a:p>
        </p:txBody>
      </p:sp>
    </p:spTree>
    <p:extLst>
      <p:ext uri="{BB962C8B-B14F-4D97-AF65-F5344CB8AC3E}">
        <p14:creationId xmlns:p14="http://schemas.microsoft.com/office/powerpoint/2010/main" val="40833381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Veeva Template (external)">
  <a:themeElements>
    <a:clrScheme name="Veeva template colors">
      <a:dk1>
        <a:srgbClr val="646569"/>
      </a:dk1>
      <a:lt1>
        <a:srgbClr val="FFFFFF"/>
      </a:lt1>
      <a:dk2>
        <a:srgbClr val="FF9E16"/>
      </a:dk2>
      <a:lt2>
        <a:srgbClr val="E7E6E6"/>
      </a:lt2>
      <a:accent1>
        <a:srgbClr val="FF9E16"/>
      </a:accent1>
      <a:accent2>
        <a:srgbClr val="8B8C8E"/>
      </a:accent2>
      <a:accent3>
        <a:srgbClr val="4F86A0"/>
      </a:accent3>
      <a:accent4>
        <a:srgbClr val="63A70A"/>
      </a:accent4>
      <a:accent5>
        <a:srgbClr val="DD5F13"/>
      </a:accent5>
      <a:accent6>
        <a:srgbClr val="61B4E4"/>
      </a:accent6>
      <a:hlink>
        <a:srgbClr val="FF9E16"/>
      </a:hlink>
      <a:folHlink>
        <a:srgbClr val="B4B4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eva Template_AMWEdit_with color options_11.07.16">
  <a:themeElements>
    <a:clrScheme name="Veeva color palette">
      <a:dk1>
        <a:srgbClr val="646569"/>
      </a:dk1>
      <a:lt1>
        <a:sysClr val="window" lastClr="FFFFFF"/>
      </a:lt1>
      <a:dk2>
        <a:srgbClr val="FF9E16"/>
      </a:dk2>
      <a:lt2>
        <a:srgbClr val="E7E6E6"/>
      </a:lt2>
      <a:accent1>
        <a:srgbClr val="DD5F13"/>
      </a:accent1>
      <a:accent2>
        <a:srgbClr val="8B8C8E"/>
      </a:accent2>
      <a:accent3>
        <a:srgbClr val="FF9E16"/>
      </a:accent3>
      <a:accent4>
        <a:srgbClr val="4F86A0"/>
      </a:accent4>
      <a:accent5>
        <a:srgbClr val="63A70A"/>
      </a:accent5>
      <a:accent6>
        <a:srgbClr val="61B4E4"/>
      </a:accent6>
      <a:hlink>
        <a:srgbClr val="FF9E16"/>
      </a:hlink>
      <a:folHlink>
        <a:srgbClr val="B4B4B8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R="0" indent="-182880" algn="l" defTabSz="914400" rtl="0" eaLnBrk="1" fontAlgn="auto" latinLnBrk="0" hangingPunct="1">
          <a:lnSpc>
            <a:spcPct val="80000"/>
          </a:lnSpc>
          <a:spcBef>
            <a:spcPts val="120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•"/>
          <a:tabLst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1005E94A-99EE-4EC0-B0D3-A7D1760F5D83}" vid="{DC66AB21-3434-4998-87AC-0144495F9ECE}"/>
    </a:ext>
  </a:extLst>
</a:theme>
</file>

<file path=ppt/theme/theme3.xml><?xml version="1.0" encoding="utf-8"?>
<a:theme xmlns:a="http://schemas.openxmlformats.org/drawingml/2006/main" name="1_Veeva Template_AMWEdit_with color options_11.07.16">
  <a:themeElements>
    <a:clrScheme name="Veeva color palette">
      <a:dk1>
        <a:srgbClr val="646569"/>
      </a:dk1>
      <a:lt1>
        <a:sysClr val="window" lastClr="FFFFFF"/>
      </a:lt1>
      <a:dk2>
        <a:srgbClr val="FF9E16"/>
      </a:dk2>
      <a:lt2>
        <a:srgbClr val="E7E6E6"/>
      </a:lt2>
      <a:accent1>
        <a:srgbClr val="DD5F13"/>
      </a:accent1>
      <a:accent2>
        <a:srgbClr val="8B8C8E"/>
      </a:accent2>
      <a:accent3>
        <a:srgbClr val="FF9E16"/>
      </a:accent3>
      <a:accent4>
        <a:srgbClr val="4F86A0"/>
      </a:accent4>
      <a:accent5>
        <a:srgbClr val="63A70A"/>
      </a:accent5>
      <a:accent6>
        <a:srgbClr val="61B4E4"/>
      </a:accent6>
      <a:hlink>
        <a:srgbClr val="FF9E16"/>
      </a:hlink>
      <a:folHlink>
        <a:srgbClr val="B4B4B8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R="0" indent="-182880" algn="l" defTabSz="914400" rtl="0" eaLnBrk="1" fontAlgn="auto" latinLnBrk="0" hangingPunct="1">
          <a:lnSpc>
            <a:spcPct val="80000"/>
          </a:lnSpc>
          <a:spcBef>
            <a:spcPts val="120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•"/>
          <a:tabLst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1005E94A-99EE-4EC0-B0D3-A7D1760F5D83}" vid="{DC66AB21-3434-4998-87AC-0144495F9ECE}"/>
    </a:ext>
  </a:extLst>
</a:theme>
</file>

<file path=ppt/theme/theme4.xml><?xml version="1.0" encoding="utf-8"?>
<a:theme xmlns:a="http://schemas.openxmlformats.org/drawingml/2006/main" name="1_Veeva Template (external)">
  <a:themeElements>
    <a:clrScheme name="Veeva template colors">
      <a:dk1>
        <a:srgbClr val="646569"/>
      </a:dk1>
      <a:lt1>
        <a:sysClr val="window" lastClr="FFFFFF"/>
      </a:lt1>
      <a:dk2>
        <a:srgbClr val="FF9E16"/>
      </a:dk2>
      <a:lt2>
        <a:srgbClr val="E7E6E6"/>
      </a:lt2>
      <a:accent1>
        <a:srgbClr val="FF9E16"/>
      </a:accent1>
      <a:accent2>
        <a:srgbClr val="8B8C8E"/>
      </a:accent2>
      <a:accent3>
        <a:srgbClr val="4F86A0"/>
      </a:accent3>
      <a:accent4>
        <a:srgbClr val="63A70A"/>
      </a:accent4>
      <a:accent5>
        <a:srgbClr val="DD5F13"/>
      </a:accent5>
      <a:accent6>
        <a:srgbClr val="61B4E4"/>
      </a:accent6>
      <a:hlink>
        <a:srgbClr val="FF9E16"/>
      </a:hlink>
      <a:folHlink>
        <a:srgbClr val="B4B4B8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R="0" indent="-182880" algn="l" defTabSz="914400" rtl="0" eaLnBrk="1" fontAlgn="auto" latinLnBrk="0" hangingPunct="1">
          <a:lnSpc>
            <a:spcPct val="80000"/>
          </a:lnSpc>
          <a:spcBef>
            <a:spcPts val="120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•"/>
          <a:tabLst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eva Template_Slide Library (2018)" id="{8C646D33-89FE-4A82-8F62-6E98E8A94711}" vid="{1F48A3A6-FE7A-468C-A32C-0F2AFD77AE36}"/>
    </a:ext>
  </a:extLst>
</a:theme>
</file>

<file path=ppt/theme/theme5.xml><?xml version="1.0" encoding="utf-8"?>
<a:theme xmlns:a="http://schemas.openxmlformats.org/drawingml/2006/main" name="2_Veeva Template (external)">
  <a:themeElements>
    <a:clrScheme name="Veeva template colors">
      <a:dk1>
        <a:srgbClr val="646569"/>
      </a:dk1>
      <a:lt1>
        <a:srgbClr val="FFFFFF"/>
      </a:lt1>
      <a:dk2>
        <a:srgbClr val="FF9E16"/>
      </a:dk2>
      <a:lt2>
        <a:srgbClr val="E7E6E6"/>
      </a:lt2>
      <a:accent1>
        <a:srgbClr val="FF9E16"/>
      </a:accent1>
      <a:accent2>
        <a:srgbClr val="8B8C8E"/>
      </a:accent2>
      <a:accent3>
        <a:srgbClr val="4F86A0"/>
      </a:accent3>
      <a:accent4>
        <a:srgbClr val="63A70A"/>
      </a:accent4>
      <a:accent5>
        <a:srgbClr val="DD5F13"/>
      </a:accent5>
      <a:accent6>
        <a:srgbClr val="61B4E4"/>
      </a:accent6>
      <a:hlink>
        <a:srgbClr val="FF9E16"/>
      </a:hlink>
      <a:folHlink>
        <a:srgbClr val="B4B4B8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2fa134f-29e1-4271-8e18-5bb3d2cd17cd">
      <UserInfo>
        <DisplayName>Bob Kenney</DisplayName>
        <AccountId>248</AccountId>
        <AccountType/>
      </UserInfo>
      <UserInfo>
        <DisplayName>Jesse Kim</DisplayName>
        <AccountId>1979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67DE8FFBE5E647AA2A063EC3923ECD" ma:contentTypeVersion="6" ma:contentTypeDescription="Create a new document." ma:contentTypeScope="" ma:versionID="5aed91ea3456bad95fc4f0ff6d2ff114">
  <xsd:schema xmlns:xsd="http://www.w3.org/2001/XMLSchema" xmlns:xs="http://www.w3.org/2001/XMLSchema" xmlns:p="http://schemas.microsoft.com/office/2006/metadata/properties" xmlns:ns2="62fa134f-29e1-4271-8e18-5bb3d2cd17cd" xmlns:ns3="366e0ad9-c6af-4c63-8a3b-1665582b55cd" targetNamespace="http://schemas.microsoft.com/office/2006/metadata/properties" ma:root="true" ma:fieldsID="08569f9fb1c36a22d00d27c1094ef987" ns2:_="" ns3:_="">
    <xsd:import namespace="62fa134f-29e1-4271-8e18-5bb3d2cd17cd"/>
    <xsd:import namespace="366e0ad9-c6af-4c63-8a3b-1665582b55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a134f-29e1-4271-8e18-5bb3d2cd17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e0ad9-c6af-4c63-8a3b-1665582b5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A7B21C-62E8-434B-B418-8FE8AEBBA6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65AE28-C83B-493D-8ED6-4CA91C67250C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62fa134f-29e1-4271-8e18-5bb3d2cd17cd"/>
    <ds:schemaRef ds:uri="http://schemas.microsoft.com/office/2006/metadata/properties"/>
    <ds:schemaRef ds:uri="http://schemas.openxmlformats.org/package/2006/metadata/core-properties"/>
    <ds:schemaRef ds:uri="366e0ad9-c6af-4c63-8a3b-1665582b55cd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A49EC8-757B-45A7-8223-F2275A5CE742}">
  <ds:schemaRefs>
    <ds:schemaRef ds:uri="366e0ad9-c6af-4c63-8a3b-1665582b55cd"/>
    <ds:schemaRef ds:uri="62fa134f-29e1-4271-8e18-5bb3d2cd17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4600</Words>
  <Application>Microsoft Office PowerPoint</Application>
  <PresentationFormat>Widescreen</PresentationFormat>
  <Paragraphs>697</Paragraphs>
  <Slides>69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Arial</vt:lpstr>
      <vt:lpstr>Calibri</vt:lpstr>
      <vt:lpstr>Calibri Light</vt:lpstr>
      <vt:lpstr>Franklin Gothic Book</vt:lpstr>
      <vt:lpstr>Microsoft Sans Serif</vt:lpstr>
      <vt:lpstr>Veeva Template (external)</vt:lpstr>
      <vt:lpstr>Veeva Template_AMWEdit_with color options_11.07.16</vt:lpstr>
      <vt:lpstr>1_Veeva Template_AMWEdit_with color options_11.07.16</vt:lpstr>
      <vt:lpstr>1_Veeva Template (external)</vt:lpstr>
      <vt:lpstr>2_Veeva Template (external)</vt:lpstr>
      <vt:lpstr>22R2 QMS Release Webinar</vt:lpstr>
      <vt:lpstr>Vault QMS 22R2 Presenters</vt:lpstr>
      <vt:lpstr>Foreword</vt:lpstr>
      <vt:lpstr>Interact With Us!</vt:lpstr>
      <vt:lpstr>Planning for the 22R2 Release</vt:lpstr>
      <vt:lpstr>Feature Enablement Detail</vt:lpstr>
      <vt:lpstr>22R2 Vault QMS Themes</vt:lpstr>
      <vt:lpstr>Vault QMS Release Key Takeaways</vt:lpstr>
      <vt:lpstr>Quality Processes</vt:lpstr>
      <vt:lpstr>PowerPoint Presentation</vt:lpstr>
      <vt:lpstr>External Notifications: Distribution Group Filter Fields and Membership Automation</vt:lpstr>
      <vt:lpstr>PowerPoint Presentation</vt:lpstr>
      <vt:lpstr>External Notifications: Set Reply To Email Attributes  on Complaint and Medtech Emails</vt:lpstr>
      <vt:lpstr>PowerPoint Presentation</vt:lpstr>
      <vt:lpstr>QMS: Additional Standard Fields and Objects</vt:lpstr>
      <vt:lpstr>PowerPoint Presentation</vt:lpstr>
      <vt:lpstr>PowerPoint Presentation</vt:lpstr>
      <vt:lpstr>PowerPoint Presentation</vt:lpstr>
      <vt:lpstr>Quality Team Conditional Role Exclusivity </vt:lpstr>
      <vt:lpstr>PowerPoint Presentation</vt:lpstr>
      <vt:lpstr>PowerPoint Presentation</vt:lpstr>
      <vt:lpstr>Usability and UI Updates</vt:lpstr>
      <vt:lpstr>PowerPoint Presentation</vt:lpstr>
      <vt:lpstr>Add Documents to Expanded Search</vt:lpstr>
      <vt:lpstr>PowerPoint Presentation</vt:lpstr>
      <vt:lpstr>PowerPoint Presentation</vt:lpstr>
      <vt:lpstr>PowerPoint Presentation</vt:lpstr>
      <vt:lpstr>PowerPoint Presentation</vt:lpstr>
      <vt:lpstr>Notifications: Rich Text in Email Body and  Notification Text</vt:lpstr>
      <vt:lpstr>PowerPoint Presentation</vt:lpstr>
      <vt:lpstr>Number Field Decimal Places Enhancement</vt:lpstr>
      <vt:lpstr>PowerPoint Presentation</vt:lpstr>
      <vt:lpstr>Field Display Update for Quality Error Messages</vt:lpstr>
      <vt:lpstr>PowerPoint Presentation</vt:lpstr>
      <vt:lpstr>PowerPoint Presentation</vt:lpstr>
      <vt:lpstr>Reporting and Dashboards</vt:lpstr>
      <vt:lpstr>PowerPoint Presentation</vt:lpstr>
      <vt:lpstr>PowerPoint Presentation</vt:lpstr>
      <vt:lpstr>Additional 22R2 Vault Features</vt:lpstr>
      <vt:lpstr>PowerPoint Presentation</vt:lpstr>
      <vt:lpstr>PowerPoint Presentation</vt:lpstr>
      <vt:lpstr>Increase in Workflow Start Step Rules</vt:lpstr>
      <vt:lpstr>PowerPoint Presentation</vt:lpstr>
      <vt:lpstr>PowerPoint Presentation</vt:lpstr>
      <vt:lpstr>Display System-Managed Users in Search &amp; Filters</vt:lpstr>
      <vt:lpstr>PowerPoint Presentation</vt:lpstr>
      <vt:lpstr>PowerPoint Presentation</vt:lpstr>
      <vt:lpstr>PowerPoint Presentation</vt:lpstr>
      <vt:lpstr>Quality Data Model Changes</vt:lpstr>
      <vt:lpstr>PowerPoint Presentation</vt:lpstr>
      <vt:lpstr>PowerPoint Presentation</vt:lpstr>
      <vt:lpstr>Vault Platform HTTP/2 Support</vt:lpstr>
      <vt:lpstr>Announcements</vt:lpstr>
      <vt:lpstr>PowerPoint Presentation</vt:lpstr>
      <vt:lpstr>Engage the Entire Veeva Community</vt:lpstr>
      <vt:lpstr>Upcoming Quality Community Events</vt:lpstr>
      <vt:lpstr>PowerPoint Presentation</vt:lpstr>
      <vt:lpstr>PowerPoint Presentation</vt:lpstr>
      <vt:lpstr>PowerPoint Presentation</vt:lpstr>
      <vt:lpstr>Vault Help Improvements</vt:lpstr>
      <vt:lpstr>Vault Connections: User Exception Message Behavior Update</vt:lpstr>
      <vt:lpstr>22R2 Developer Release Deep Dive</vt:lpstr>
      <vt:lpstr>Logistics</vt:lpstr>
      <vt:lpstr>22R2 Release Calendar</vt:lpstr>
      <vt:lpstr>22R2 Go Live</vt:lpstr>
      <vt:lpstr>Early POD Upgrade Schedule</vt:lpstr>
      <vt:lpstr>Pre-Release Environments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Walsh</dc:creator>
  <cp:lastModifiedBy>Kirstin Dreyfürst</cp:lastModifiedBy>
  <cp:revision>3</cp:revision>
  <dcterms:created xsi:type="dcterms:W3CDTF">2021-12-14T19:07:07Z</dcterms:created>
  <dcterms:modified xsi:type="dcterms:W3CDTF">2022-07-15T07:20:53Z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0x0101008E67DE8FFBE5E647AA2A063EC3923ECD</vt:lpwstr>
  </property>
</Properties>
</file>